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50" d="100"/>
          <a:sy n="50" d="100"/>
        </p:scale>
        <p:origin x="229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26422"/>
              </p:ext>
            </p:extLst>
          </p:nvPr>
        </p:nvGraphicFramePr>
        <p:xfrm>
          <a:off x="3573013" y="82114"/>
          <a:ext cx="3024339" cy="474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</a:tblGrid>
              <a:tr h="474787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6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6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47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6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01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6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26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6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455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A4 210 x 297 mm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児島　和也</cp:lastModifiedBy>
  <cp:revision>9</cp:revision>
  <cp:lastPrinted>2024-03-19T02:21:02Z</cp:lastPrinted>
  <dcterms:modified xsi:type="dcterms:W3CDTF">2024-03-19T02:22:24Z</dcterms:modified>
</cp:coreProperties>
</file>