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6858000" cy="9906000" type="A4"/>
  <p:notesSz cx="6770688" cy="99028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50" d="100"/>
          <a:sy n="50" d="100"/>
        </p:scale>
        <p:origin x="2298" y="6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60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0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41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01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22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83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5778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20759" rtl="0" eaLnBrk="1" latinLnBrk="0" hangingPunct="1"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5285" indent="-495285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4622" kern="1200">
          <a:solidFill>
            <a:schemeClr val="tx1"/>
          </a:solidFill>
          <a:latin typeface="+mn-lt"/>
          <a:ea typeface="+mn-ea"/>
          <a:cs typeface="+mn-cs"/>
        </a:defRPr>
      </a:lvl1pPr>
      <a:lvl2pPr marL="1073117" indent="-412737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spcBef>
          <a:spcPct val="20000"/>
        </a:spcBef>
        <a:buFont typeface="Arial" pitchFamily="34" charset="0"/>
        <a:buChar char="»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332656" y="680144"/>
            <a:ext cx="6264696" cy="3286583"/>
          </a:xfrm>
          <a:prstGeom prst="roundRect">
            <a:avLst>
              <a:gd name="adj" fmla="val 649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656" y="5601072"/>
            <a:ext cx="6264696" cy="3315875"/>
          </a:xfrm>
          <a:prstGeom prst="rect">
            <a:avLst/>
          </a:prstGeom>
        </p:spPr>
      </p:pic>
      <p:sp>
        <p:nvSpPr>
          <p:cNvPr id="27" name="テキスト ボックス 26"/>
          <p:cNvSpPr txBox="1"/>
          <p:nvPr/>
        </p:nvSpPr>
        <p:spPr>
          <a:xfrm>
            <a:off x="332657" y="5673080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026422"/>
              </p:ext>
            </p:extLst>
          </p:nvPr>
        </p:nvGraphicFramePr>
        <p:xfrm>
          <a:off x="3573013" y="82114"/>
          <a:ext cx="3024339" cy="474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440440742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4116216465"/>
                    </a:ext>
                  </a:extLst>
                </a:gridCol>
              </a:tblGrid>
              <a:tr h="474787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氏名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613149"/>
                  </a:ext>
                </a:extLst>
              </a:tr>
            </a:tbl>
          </a:graphicData>
        </a:graphic>
      </p:graphicFrame>
      <p:graphicFrame>
        <p:nvGraphicFramePr>
          <p:cNvPr id="3" name="表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718775277"/>
              </p:ext>
            </p:extLst>
          </p:nvPr>
        </p:nvGraphicFramePr>
        <p:xfrm>
          <a:off x="332656" y="4064520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40567"/>
              </p:ext>
            </p:extLst>
          </p:nvPr>
        </p:nvGraphicFramePr>
        <p:xfrm>
          <a:off x="332656" y="9009827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332656" y="704528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32656" y="968176"/>
            <a:ext cx="6264696" cy="29511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pPr algn="just">
              <a:lnSpc>
                <a:spcPts val="1400"/>
              </a:lnSpc>
            </a:pP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1433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332656" y="680144"/>
            <a:ext cx="6264696" cy="3286583"/>
          </a:xfrm>
          <a:prstGeom prst="roundRect">
            <a:avLst>
              <a:gd name="adj" fmla="val 649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656" y="5601072"/>
            <a:ext cx="6264696" cy="3315875"/>
          </a:xfrm>
          <a:prstGeom prst="rect">
            <a:avLst/>
          </a:prstGeom>
        </p:spPr>
      </p:pic>
      <p:sp>
        <p:nvSpPr>
          <p:cNvPr id="27" name="テキスト ボックス 26"/>
          <p:cNvSpPr txBox="1"/>
          <p:nvPr/>
        </p:nvSpPr>
        <p:spPr>
          <a:xfrm>
            <a:off x="332657" y="5673080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  <p:graphicFrame>
        <p:nvGraphicFramePr>
          <p:cNvPr id="3" name="表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718775277"/>
              </p:ext>
            </p:extLst>
          </p:nvPr>
        </p:nvGraphicFramePr>
        <p:xfrm>
          <a:off x="332656" y="4064520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40567"/>
              </p:ext>
            </p:extLst>
          </p:nvPr>
        </p:nvGraphicFramePr>
        <p:xfrm>
          <a:off x="332656" y="9009827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332656" y="704528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32656" y="968176"/>
            <a:ext cx="6264696" cy="29511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pPr algn="just">
              <a:lnSpc>
                <a:spcPts val="1400"/>
              </a:lnSpc>
            </a:pP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8479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332656" y="680144"/>
            <a:ext cx="6264696" cy="3286583"/>
          </a:xfrm>
          <a:prstGeom prst="roundRect">
            <a:avLst>
              <a:gd name="adj" fmla="val 649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656" y="5601072"/>
            <a:ext cx="6264696" cy="3315875"/>
          </a:xfrm>
          <a:prstGeom prst="rect">
            <a:avLst/>
          </a:prstGeom>
        </p:spPr>
      </p:pic>
      <p:sp>
        <p:nvSpPr>
          <p:cNvPr id="27" name="テキスト ボックス 26"/>
          <p:cNvSpPr txBox="1"/>
          <p:nvPr/>
        </p:nvSpPr>
        <p:spPr>
          <a:xfrm>
            <a:off x="332657" y="5673080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  <p:graphicFrame>
        <p:nvGraphicFramePr>
          <p:cNvPr id="3" name="表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718775277"/>
              </p:ext>
            </p:extLst>
          </p:nvPr>
        </p:nvGraphicFramePr>
        <p:xfrm>
          <a:off x="332656" y="4064520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40567"/>
              </p:ext>
            </p:extLst>
          </p:nvPr>
        </p:nvGraphicFramePr>
        <p:xfrm>
          <a:off x="332656" y="9009827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332656" y="704528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32656" y="968176"/>
            <a:ext cx="6264696" cy="29511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pPr algn="just">
              <a:lnSpc>
                <a:spcPts val="1400"/>
              </a:lnSpc>
            </a:pP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001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332656" y="680144"/>
            <a:ext cx="6264696" cy="3286583"/>
          </a:xfrm>
          <a:prstGeom prst="roundRect">
            <a:avLst>
              <a:gd name="adj" fmla="val 649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656" y="5601072"/>
            <a:ext cx="6264696" cy="3315875"/>
          </a:xfrm>
          <a:prstGeom prst="rect">
            <a:avLst/>
          </a:prstGeom>
        </p:spPr>
      </p:pic>
      <p:sp>
        <p:nvSpPr>
          <p:cNvPr id="27" name="テキスト ボックス 26"/>
          <p:cNvSpPr txBox="1"/>
          <p:nvPr/>
        </p:nvSpPr>
        <p:spPr>
          <a:xfrm>
            <a:off x="332657" y="5673080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  <p:graphicFrame>
        <p:nvGraphicFramePr>
          <p:cNvPr id="3" name="表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718775277"/>
              </p:ext>
            </p:extLst>
          </p:nvPr>
        </p:nvGraphicFramePr>
        <p:xfrm>
          <a:off x="332656" y="4064520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40567"/>
              </p:ext>
            </p:extLst>
          </p:nvPr>
        </p:nvGraphicFramePr>
        <p:xfrm>
          <a:off x="332656" y="9009827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332656" y="704528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32656" y="968176"/>
            <a:ext cx="6264696" cy="29511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pPr algn="just">
              <a:lnSpc>
                <a:spcPts val="1400"/>
              </a:lnSpc>
            </a:pP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2268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332656" y="680144"/>
            <a:ext cx="6264696" cy="3286583"/>
          </a:xfrm>
          <a:prstGeom prst="roundRect">
            <a:avLst>
              <a:gd name="adj" fmla="val 649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656" y="5601072"/>
            <a:ext cx="6264696" cy="3315875"/>
          </a:xfrm>
          <a:prstGeom prst="rect">
            <a:avLst/>
          </a:prstGeom>
        </p:spPr>
      </p:pic>
      <p:sp>
        <p:nvSpPr>
          <p:cNvPr id="27" name="テキスト ボックス 26"/>
          <p:cNvSpPr txBox="1"/>
          <p:nvPr/>
        </p:nvSpPr>
        <p:spPr>
          <a:xfrm>
            <a:off x="332657" y="5673080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  <p:graphicFrame>
        <p:nvGraphicFramePr>
          <p:cNvPr id="3" name="表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718775277"/>
              </p:ext>
            </p:extLst>
          </p:nvPr>
        </p:nvGraphicFramePr>
        <p:xfrm>
          <a:off x="332656" y="4064520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40567"/>
              </p:ext>
            </p:extLst>
          </p:nvPr>
        </p:nvGraphicFramePr>
        <p:xfrm>
          <a:off x="332656" y="9009827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332656" y="704528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32656" y="968176"/>
            <a:ext cx="6264696" cy="29511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pPr algn="just">
              <a:lnSpc>
                <a:spcPts val="1400"/>
              </a:lnSpc>
            </a:pP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64558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41</Words>
  <Application>Microsoft Office PowerPoint</Application>
  <PresentationFormat>A4 210 x 297 mm</PresentationFormat>
  <Paragraphs>31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ＭＳ Ｐゴシック</vt:lpstr>
      <vt:lpstr>ＭＳ 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児島　和也</cp:lastModifiedBy>
  <cp:revision>9</cp:revision>
  <cp:lastPrinted>2024-03-19T02:21:02Z</cp:lastPrinted>
  <dcterms:modified xsi:type="dcterms:W3CDTF">2024-03-19T02:22:24Z</dcterms:modified>
</cp:coreProperties>
</file>