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6858000" cy="9906000" type="A4"/>
  <p:notesSz cx="6770688" cy="9902825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>
      <p:cViewPr varScale="1">
        <p:scale>
          <a:sx n="50" d="100"/>
          <a:sy n="50" d="100"/>
        </p:scale>
        <p:origin x="2298" y="66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603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207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415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3018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6226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830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2024/3/19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9154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2024/3/19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1439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96700"/>
            <a:ext cx="1543050" cy="8452203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96700"/>
            <a:ext cx="4514850" cy="8452203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2024/3/19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0067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2024/3/19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8047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5778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889">
                <a:solidFill>
                  <a:schemeClr val="tx1">
                    <a:tint val="75000"/>
                  </a:schemeClr>
                </a:solidFill>
              </a:defRPr>
            </a:lvl1pPr>
            <a:lvl2pPr marL="66038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20759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3pPr>
            <a:lvl4pPr marL="1981139" indent="0">
              <a:buNone/>
              <a:defRPr sz="2022">
                <a:solidFill>
                  <a:schemeClr val="tx1">
                    <a:tint val="75000"/>
                  </a:schemeClr>
                </a:solidFill>
              </a:defRPr>
            </a:lvl4pPr>
            <a:lvl5pPr marL="2641519" indent="0">
              <a:buNone/>
              <a:defRPr sz="2022">
                <a:solidFill>
                  <a:schemeClr val="tx1">
                    <a:tint val="75000"/>
                  </a:schemeClr>
                </a:solidFill>
              </a:defRPr>
            </a:lvl5pPr>
            <a:lvl6pPr marL="3301898" indent="0">
              <a:buNone/>
              <a:defRPr sz="2022">
                <a:solidFill>
                  <a:schemeClr val="tx1">
                    <a:tint val="75000"/>
                  </a:schemeClr>
                </a:solidFill>
              </a:defRPr>
            </a:lvl6pPr>
            <a:lvl7pPr marL="3962278" indent="0">
              <a:buNone/>
              <a:defRPr sz="2022">
                <a:solidFill>
                  <a:schemeClr val="tx1">
                    <a:tint val="75000"/>
                  </a:schemeClr>
                </a:solidFill>
              </a:defRPr>
            </a:lvl7pPr>
            <a:lvl8pPr marL="4622658" indent="0">
              <a:buNone/>
              <a:defRPr sz="2022">
                <a:solidFill>
                  <a:schemeClr val="tx1">
                    <a:tint val="75000"/>
                  </a:schemeClr>
                </a:solidFill>
              </a:defRPr>
            </a:lvl8pPr>
            <a:lvl9pPr marL="5283037" indent="0">
              <a:buNone/>
              <a:defRPr sz="202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2024/3/19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7989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311401"/>
            <a:ext cx="3028950" cy="6537502"/>
          </a:xfrm>
        </p:spPr>
        <p:txBody>
          <a:bodyPr/>
          <a:lstStyle>
            <a:lvl1pPr>
              <a:defRPr sz="4044"/>
            </a:lvl1pPr>
            <a:lvl2pPr>
              <a:defRPr sz="3467"/>
            </a:lvl2pPr>
            <a:lvl3pPr>
              <a:defRPr sz="2889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86150" y="2311401"/>
            <a:ext cx="3028950" cy="6537502"/>
          </a:xfrm>
        </p:spPr>
        <p:txBody>
          <a:bodyPr/>
          <a:lstStyle>
            <a:lvl1pPr>
              <a:defRPr sz="4044"/>
            </a:lvl1pPr>
            <a:lvl2pPr>
              <a:defRPr sz="3467"/>
            </a:lvl2pPr>
            <a:lvl3pPr>
              <a:defRPr sz="2889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2024/3/19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8555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3467"/>
            </a:lvl1pPr>
            <a:lvl2pPr>
              <a:defRPr sz="2889"/>
            </a:lvl2pPr>
            <a:lvl3pPr>
              <a:defRPr sz="2600"/>
            </a:lvl3pPr>
            <a:lvl4pPr>
              <a:defRPr sz="2311"/>
            </a:lvl4pPr>
            <a:lvl5pPr>
              <a:defRPr sz="2311"/>
            </a:lvl5pPr>
            <a:lvl6pPr>
              <a:defRPr sz="2311"/>
            </a:lvl6pPr>
            <a:lvl7pPr>
              <a:defRPr sz="2311"/>
            </a:lvl7pPr>
            <a:lvl8pPr>
              <a:defRPr sz="2311"/>
            </a:lvl8pPr>
            <a:lvl9pPr>
              <a:defRPr sz="231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3467"/>
            </a:lvl1pPr>
            <a:lvl2pPr>
              <a:defRPr sz="2889"/>
            </a:lvl2pPr>
            <a:lvl3pPr>
              <a:defRPr sz="2600"/>
            </a:lvl3pPr>
            <a:lvl4pPr>
              <a:defRPr sz="2311"/>
            </a:lvl4pPr>
            <a:lvl5pPr>
              <a:defRPr sz="2311"/>
            </a:lvl5pPr>
            <a:lvl6pPr>
              <a:defRPr sz="2311"/>
            </a:lvl6pPr>
            <a:lvl7pPr>
              <a:defRPr sz="2311"/>
            </a:lvl7pPr>
            <a:lvl8pPr>
              <a:defRPr sz="2311"/>
            </a:lvl8pPr>
            <a:lvl9pPr>
              <a:defRPr sz="231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2024/3/19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9646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2024/3/19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5793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2024/3/19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4724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889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4622"/>
            </a:lvl1pPr>
            <a:lvl2pPr>
              <a:defRPr sz="4044"/>
            </a:lvl2pPr>
            <a:lvl3pPr>
              <a:defRPr sz="3467"/>
            </a:lvl3pPr>
            <a:lvl4pPr>
              <a:defRPr sz="2889"/>
            </a:lvl4pPr>
            <a:lvl5pPr>
              <a:defRPr sz="2889"/>
            </a:lvl5pPr>
            <a:lvl6pPr>
              <a:defRPr sz="2889"/>
            </a:lvl6pPr>
            <a:lvl7pPr>
              <a:defRPr sz="2889"/>
            </a:lvl7pPr>
            <a:lvl8pPr>
              <a:defRPr sz="2889"/>
            </a:lvl8pPr>
            <a:lvl9pPr>
              <a:defRPr sz="2889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2022"/>
            </a:lvl1pPr>
            <a:lvl2pPr marL="660380" indent="0">
              <a:buNone/>
              <a:defRPr sz="1733"/>
            </a:lvl2pPr>
            <a:lvl3pPr marL="1320759" indent="0">
              <a:buNone/>
              <a:defRPr sz="1444"/>
            </a:lvl3pPr>
            <a:lvl4pPr marL="1981139" indent="0">
              <a:buNone/>
              <a:defRPr sz="1300"/>
            </a:lvl4pPr>
            <a:lvl5pPr marL="2641519" indent="0">
              <a:buNone/>
              <a:defRPr sz="1300"/>
            </a:lvl5pPr>
            <a:lvl6pPr marL="3301898" indent="0">
              <a:buNone/>
              <a:defRPr sz="1300"/>
            </a:lvl6pPr>
            <a:lvl7pPr marL="3962278" indent="0">
              <a:buNone/>
              <a:defRPr sz="1300"/>
            </a:lvl7pPr>
            <a:lvl8pPr marL="4622658" indent="0">
              <a:buNone/>
              <a:defRPr sz="1300"/>
            </a:lvl8pPr>
            <a:lvl9pPr marL="5283037" indent="0">
              <a:buNone/>
              <a:defRPr sz="13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2024/3/19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69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889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4622"/>
            </a:lvl1pPr>
            <a:lvl2pPr marL="660380" indent="0">
              <a:buNone/>
              <a:defRPr sz="4044"/>
            </a:lvl2pPr>
            <a:lvl3pPr marL="1320759" indent="0">
              <a:buNone/>
              <a:defRPr sz="3467"/>
            </a:lvl3pPr>
            <a:lvl4pPr marL="1981139" indent="0">
              <a:buNone/>
              <a:defRPr sz="2889"/>
            </a:lvl4pPr>
            <a:lvl5pPr marL="2641519" indent="0">
              <a:buNone/>
              <a:defRPr sz="2889"/>
            </a:lvl5pPr>
            <a:lvl6pPr marL="3301898" indent="0">
              <a:buNone/>
              <a:defRPr sz="2889"/>
            </a:lvl6pPr>
            <a:lvl7pPr marL="3962278" indent="0">
              <a:buNone/>
              <a:defRPr sz="2889"/>
            </a:lvl7pPr>
            <a:lvl8pPr marL="4622658" indent="0">
              <a:buNone/>
              <a:defRPr sz="2889"/>
            </a:lvl8pPr>
            <a:lvl9pPr marL="5283037" indent="0">
              <a:buNone/>
              <a:defRPr sz="2889"/>
            </a:lvl9pPr>
          </a:lstStyle>
          <a:p>
            <a:r>
              <a:rPr kumimoji="1" lang="ja-JP" altLang="en-US"/>
              <a:t>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2022"/>
            </a:lvl1pPr>
            <a:lvl2pPr marL="660380" indent="0">
              <a:buNone/>
              <a:defRPr sz="1733"/>
            </a:lvl2pPr>
            <a:lvl3pPr marL="1320759" indent="0">
              <a:buNone/>
              <a:defRPr sz="1444"/>
            </a:lvl3pPr>
            <a:lvl4pPr marL="1981139" indent="0">
              <a:buNone/>
              <a:defRPr sz="1300"/>
            </a:lvl4pPr>
            <a:lvl5pPr marL="2641519" indent="0">
              <a:buNone/>
              <a:defRPr sz="1300"/>
            </a:lvl5pPr>
            <a:lvl6pPr marL="3301898" indent="0">
              <a:buNone/>
              <a:defRPr sz="1300"/>
            </a:lvl6pPr>
            <a:lvl7pPr marL="3962278" indent="0">
              <a:buNone/>
              <a:defRPr sz="1300"/>
            </a:lvl7pPr>
            <a:lvl8pPr marL="4622658" indent="0">
              <a:buNone/>
              <a:defRPr sz="1300"/>
            </a:lvl8pPr>
            <a:lvl9pPr marL="5283037" indent="0">
              <a:buNone/>
              <a:defRPr sz="13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2024/3/19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5282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2D545-8467-428C-B4B7-668AFE11EB3F}" type="datetimeFigureOut">
              <a:rPr kumimoji="1" lang="ja-JP" altLang="en-US" smtClean="0"/>
              <a:t>2024/3/19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510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20759" rtl="0" eaLnBrk="1" latinLnBrk="0" hangingPunct="1">
        <a:spcBef>
          <a:spcPct val="0"/>
        </a:spcBef>
        <a:buNone/>
        <a:defRPr kumimoji="1" sz="63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95285" indent="-495285" algn="l" defTabSz="1320759" rtl="0" eaLnBrk="1" latinLnBrk="0" hangingPunct="1">
        <a:spcBef>
          <a:spcPct val="20000"/>
        </a:spcBef>
        <a:buFont typeface="Arial" pitchFamily="34" charset="0"/>
        <a:buChar char="•"/>
        <a:defRPr kumimoji="1" sz="4622" kern="1200">
          <a:solidFill>
            <a:schemeClr val="tx1"/>
          </a:solidFill>
          <a:latin typeface="+mn-lt"/>
          <a:ea typeface="+mn-ea"/>
          <a:cs typeface="+mn-cs"/>
        </a:defRPr>
      </a:lvl1pPr>
      <a:lvl2pPr marL="1073117" indent="-412737" algn="l" defTabSz="1320759" rtl="0" eaLnBrk="1" latinLnBrk="0" hangingPunct="1">
        <a:spcBef>
          <a:spcPct val="20000"/>
        </a:spcBef>
        <a:buFont typeface="Arial" pitchFamily="34" charset="0"/>
        <a:buChar char="–"/>
        <a:defRPr kumimoji="1" sz="4044" kern="1200">
          <a:solidFill>
            <a:schemeClr val="tx1"/>
          </a:solidFill>
          <a:latin typeface="+mn-lt"/>
          <a:ea typeface="+mn-ea"/>
          <a:cs typeface="+mn-cs"/>
        </a:defRPr>
      </a:lvl2pPr>
      <a:lvl3pPr marL="1650949" indent="-330190" algn="l" defTabSz="1320759" rtl="0" eaLnBrk="1" latinLnBrk="0" hangingPunct="1">
        <a:spcBef>
          <a:spcPct val="20000"/>
        </a:spcBef>
        <a:buFont typeface="Arial" pitchFamily="34" charset="0"/>
        <a:buChar char="•"/>
        <a:defRPr kumimoji="1" sz="3467" kern="1200">
          <a:solidFill>
            <a:schemeClr val="tx1"/>
          </a:solidFill>
          <a:latin typeface="+mn-lt"/>
          <a:ea typeface="+mn-ea"/>
          <a:cs typeface="+mn-cs"/>
        </a:defRPr>
      </a:lvl3pPr>
      <a:lvl4pPr marL="2311329" indent="-330190" algn="l" defTabSz="1320759" rtl="0" eaLnBrk="1" latinLnBrk="0" hangingPunct="1">
        <a:spcBef>
          <a:spcPct val="20000"/>
        </a:spcBef>
        <a:buFont typeface="Arial" pitchFamily="34" charset="0"/>
        <a:buChar char="–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4pPr>
      <a:lvl5pPr marL="2971709" indent="-330190" algn="l" defTabSz="1320759" rtl="0" eaLnBrk="1" latinLnBrk="0" hangingPunct="1">
        <a:spcBef>
          <a:spcPct val="20000"/>
        </a:spcBef>
        <a:buFont typeface="Arial" pitchFamily="34" charset="0"/>
        <a:buChar char="»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5pPr>
      <a:lvl6pPr marL="3632088" indent="-330190" algn="l" defTabSz="1320759" rtl="0" eaLnBrk="1" latinLnBrk="0" hangingPunct="1">
        <a:spcBef>
          <a:spcPct val="20000"/>
        </a:spcBef>
        <a:buFont typeface="Arial" pitchFamily="34" charset="0"/>
        <a:buChar char="•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6pPr>
      <a:lvl7pPr marL="4292468" indent="-330190" algn="l" defTabSz="1320759" rtl="0" eaLnBrk="1" latinLnBrk="0" hangingPunct="1">
        <a:spcBef>
          <a:spcPct val="20000"/>
        </a:spcBef>
        <a:buFont typeface="Arial" pitchFamily="34" charset="0"/>
        <a:buChar char="•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7pPr>
      <a:lvl8pPr marL="4952848" indent="-330190" algn="l" defTabSz="1320759" rtl="0" eaLnBrk="1" latinLnBrk="0" hangingPunct="1">
        <a:spcBef>
          <a:spcPct val="20000"/>
        </a:spcBef>
        <a:buFont typeface="Arial" pitchFamily="34" charset="0"/>
        <a:buChar char="•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8pPr>
      <a:lvl9pPr marL="5613227" indent="-330190" algn="l" defTabSz="1320759" rtl="0" eaLnBrk="1" latinLnBrk="0" hangingPunct="1">
        <a:spcBef>
          <a:spcPct val="20000"/>
        </a:spcBef>
        <a:buFont typeface="Arial" pitchFamily="34" charset="0"/>
        <a:buChar char="•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60380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20759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81139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1519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301898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278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622658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83037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角丸四角形 5"/>
          <p:cNvSpPr/>
          <p:nvPr/>
        </p:nvSpPr>
        <p:spPr>
          <a:xfrm>
            <a:off x="332656" y="680144"/>
            <a:ext cx="6264696" cy="3286583"/>
          </a:xfrm>
          <a:prstGeom prst="roundRect">
            <a:avLst>
              <a:gd name="adj" fmla="val 6496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4" name="図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656" y="5601072"/>
            <a:ext cx="6264696" cy="3315875"/>
          </a:xfrm>
          <a:prstGeom prst="rect">
            <a:avLst/>
          </a:prstGeom>
        </p:spPr>
      </p:pic>
      <p:sp>
        <p:nvSpPr>
          <p:cNvPr id="27" name="テキスト ボックス 26"/>
          <p:cNvSpPr txBox="1"/>
          <p:nvPr/>
        </p:nvSpPr>
        <p:spPr>
          <a:xfrm>
            <a:off x="332657" y="5673080"/>
            <a:ext cx="10801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写真添付欄</a:t>
            </a: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5026422"/>
              </p:ext>
            </p:extLst>
          </p:nvPr>
        </p:nvGraphicFramePr>
        <p:xfrm>
          <a:off x="3573013" y="82114"/>
          <a:ext cx="3024339" cy="4747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9">
                  <a:extLst>
                    <a:ext uri="{9D8B030D-6E8A-4147-A177-3AD203B41FA5}">
                      <a16:colId xmlns:a16="http://schemas.microsoft.com/office/drawing/2014/main" val="2440440742"/>
                    </a:ext>
                  </a:extLst>
                </a:gridCol>
                <a:gridCol w="2520280">
                  <a:extLst>
                    <a:ext uri="{9D8B030D-6E8A-4147-A177-3AD203B41FA5}">
                      <a16:colId xmlns:a16="http://schemas.microsoft.com/office/drawing/2014/main" val="4116216465"/>
                    </a:ext>
                  </a:extLst>
                </a:gridCol>
              </a:tblGrid>
              <a:tr h="474787"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氏名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8613149"/>
                  </a:ext>
                </a:extLst>
              </a:tr>
            </a:tbl>
          </a:graphicData>
        </a:graphic>
      </p:graphicFrame>
      <p:graphicFrame>
        <p:nvGraphicFramePr>
          <p:cNvPr id="3" name="表 2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718775277"/>
              </p:ext>
            </p:extLst>
          </p:nvPr>
        </p:nvGraphicFramePr>
        <p:xfrm>
          <a:off x="332656" y="4064520"/>
          <a:ext cx="6264696" cy="815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>
                  <a:extLst>
                    <a:ext uri="{9D8B030D-6E8A-4147-A177-3AD203B41FA5}">
                      <a16:colId xmlns:a16="http://schemas.microsoft.com/office/drawing/2014/main" val="3054784901"/>
                    </a:ext>
                  </a:extLst>
                </a:gridCol>
                <a:gridCol w="5688632">
                  <a:extLst>
                    <a:ext uri="{9D8B030D-6E8A-4147-A177-3AD203B41FA5}">
                      <a16:colId xmlns:a16="http://schemas.microsoft.com/office/drawing/2014/main" val="3503925816"/>
                    </a:ext>
                  </a:extLst>
                </a:gridCol>
              </a:tblGrid>
              <a:tr h="81527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写真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説明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2334357"/>
                  </a:ext>
                </a:extLst>
              </a:tr>
            </a:tbl>
          </a:graphicData>
        </a:graphic>
      </p:graphicFrame>
      <p:graphicFrame>
        <p:nvGraphicFramePr>
          <p:cNvPr id="25" name="表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640567"/>
              </p:ext>
            </p:extLst>
          </p:nvPr>
        </p:nvGraphicFramePr>
        <p:xfrm>
          <a:off x="332656" y="9009827"/>
          <a:ext cx="6264696" cy="815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>
                  <a:extLst>
                    <a:ext uri="{9D8B030D-6E8A-4147-A177-3AD203B41FA5}">
                      <a16:colId xmlns:a16="http://schemas.microsoft.com/office/drawing/2014/main" val="3054784901"/>
                    </a:ext>
                  </a:extLst>
                </a:gridCol>
                <a:gridCol w="5688632">
                  <a:extLst>
                    <a:ext uri="{9D8B030D-6E8A-4147-A177-3AD203B41FA5}">
                      <a16:colId xmlns:a16="http://schemas.microsoft.com/office/drawing/2014/main" val="3503925816"/>
                    </a:ext>
                  </a:extLst>
                </a:gridCol>
              </a:tblGrid>
              <a:tr h="81527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写真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説明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2334357"/>
                  </a:ext>
                </a:extLst>
              </a:tr>
            </a:tbl>
          </a:graphicData>
        </a:graphic>
      </p:graphicFrame>
      <p:sp>
        <p:nvSpPr>
          <p:cNvPr id="11" name="テキスト ボックス 10"/>
          <p:cNvSpPr txBox="1"/>
          <p:nvPr/>
        </p:nvSpPr>
        <p:spPr>
          <a:xfrm>
            <a:off x="332656" y="704528"/>
            <a:ext cx="10801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写真添付欄</a:t>
            </a: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32656" y="968176"/>
            <a:ext cx="6264696" cy="295113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normAutofit/>
          </a:bodyPr>
          <a:lstStyle/>
          <a:p>
            <a:pPr algn="just">
              <a:lnSpc>
                <a:spcPts val="1400"/>
              </a:lnSpc>
            </a:pP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914332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角丸四角形 5"/>
          <p:cNvSpPr/>
          <p:nvPr/>
        </p:nvSpPr>
        <p:spPr>
          <a:xfrm>
            <a:off x="332656" y="680144"/>
            <a:ext cx="6264696" cy="3286583"/>
          </a:xfrm>
          <a:prstGeom prst="roundRect">
            <a:avLst>
              <a:gd name="adj" fmla="val 6496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4" name="図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656" y="5601072"/>
            <a:ext cx="6264696" cy="3315875"/>
          </a:xfrm>
          <a:prstGeom prst="rect">
            <a:avLst/>
          </a:prstGeom>
        </p:spPr>
      </p:pic>
      <p:sp>
        <p:nvSpPr>
          <p:cNvPr id="27" name="テキスト ボックス 26"/>
          <p:cNvSpPr txBox="1"/>
          <p:nvPr/>
        </p:nvSpPr>
        <p:spPr>
          <a:xfrm>
            <a:off x="332657" y="5673080"/>
            <a:ext cx="10801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写真添付欄</a:t>
            </a:r>
          </a:p>
        </p:txBody>
      </p:sp>
      <p:graphicFrame>
        <p:nvGraphicFramePr>
          <p:cNvPr id="3" name="表 2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718775277"/>
              </p:ext>
            </p:extLst>
          </p:nvPr>
        </p:nvGraphicFramePr>
        <p:xfrm>
          <a:off x="332656" y="4064520"/>
          <a:ext cx="6264696" cy="815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>
                  <a:extLst>
                    <a:ext uri="{9D8B030D-6E8A-4147-A177-3AD203B41FA5}">
                      <a16:colId xmlns:a16="http://schemas.microsoft.com/office/drawing/2014/main" val="3054784901"/>
                    </a:ext>
                  </a:extLst>
                </a:gridCol>
                <a:gridCol w="5688632">
                  <a:extLst>
                    <a:ext uri="{9D8B030D-6E8A-4147-A177-3AD203B41FA5}">
                      <a16:colId xmlns:a16="http://schemas.microsoft.com/office/drawing/2014/main" val="3503925816"/>
                    </a:ext>
                  </a:extLst>
                </a:gridCol>
              </a:tblGrid>
              <a:tr h="81527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写真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説明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2334357"/>
                  </a:ext>
                </a:extLst>
              </a:tr>
            </a:tbl>
          </a:graphicData>
        </a:graphic>
      </p:graphicFrame>
      <p:graphicFrame>
        <p:nvGraphicFramePr>
          <p:cNvPr id="25" name="表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640567"/>
              </p:ext>
            </p:extLst>
          </p:nvPr>
        </p:nvGraphicFramePr>
        <p:xfrm>
          <a:off x="332656" y="9009827"/>
          <a:ext cx="6264696" cy="815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>
                  <a:extLst>
                    <a:ext uri="{9D8B030D-6E8A-4147-A177-3AD203B41FA5}">
                      <a16:colId xmlns:a16="http://schemas.microsoft.com/office/drawing/2014/main" val="3054784901"/>
                    </a:ext>
                  </a:extLst>
                </a:gridCol>
                <a:gridCol w="5688632">
                  <a:extLst>
                    <a:ext uri="{9D8B030D-6E8A-4147-A177-3AD203B41FA5}">
                      <a16:colId xmlns:a16="http://schemas.microsoft.com/office/drawing/2014/main" val="3503925816"/>
                    </a:ext>
                  </a:extLst>
                </a:gridCol>
              </a:tblGrid>
              <a:tr h="81527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写真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説明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2334357"/>
                  </a:ext>
                </a:extLst>
              </a:tr>
            </a:tbl>
          </a:graphicData>
        </a:graphic>
      </p:graphicFrame>
      <p:sp>
        <p:nvSpPr>
          <p:cNvPr id="11" name="テキスト ボックス 10"/>
          <p:cNvSpPr txBox="1"/>
          <p:nvPr/>
        </p:nvSpPr>
        <p:spPr>
          <a:xfrm>
            <a:off x="332656" y="704528"/>
            <a:ext cx="10801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写真添付欄</a:t>
            </a: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32656" y="968176"/>
            <a:ext cx="6264696" cy="295113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normAutofit/>
          </a:bodyPr>
          <a:lstStyle/>
          <a:p>
            <a:pPr algn="just">
              <a:lnSpc>
                <a:spcPts val="1400"/>
              </a:lnSpc>
            </a:pP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684792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角丸四角形 5"/>
          <p:cNvSpPr/>
          <p:nvPr/>
        </p:nvSpPr>
        <p:spPr>
          <a:xfrm>
            <a:off x="332656" y="680144"/>
            <a:ext cx="6264696" cy="3286583"/>
          </a:xfrm>
          <a:prstGeom prst="roundRect">
            <a:avLst>
              <a:gd name="adj" fmla="val 6496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4" name="図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656" y="5601072"/>
            <a:ext cx="6264696" cy="3315875"/>
          </a:xfrm>
          <a:prstGeom prst="rect">
            <a:avLst/>
          </a:prstGeom>
        </p:spPr>
      </p:pic>
      <p:sp>
        <p:nvSpPr>
          <p:cNvPr id="27" name="テキスト ボックス 26"/>
          <p:cNvSpPr txBox="1"/>
          <p:nvPr/>
        </p:nvSpPr>
        <p:spPr>
          <a:xfrm>
            <a:off x="332657" y="5673080"/>
            <a:ext cx="10801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写真添付欄</a:t>
            </a:r>
          </a:p>
        </p:txBody>
      </p:sp>
      <p:graphicFrame>
        <p:nvGraphicFramePr>
          <p:cNvPr id="3" name="表 2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718775277"/>
              </p:ext>
            </p:extLst>
          </p:nvPr>
        </p:nvGraphicFramePr>
        <p:xfrm>
          <a:off x="332656" y="4064520"/>
          <a:ext cx="6264696" cy="815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>
                  <a:extLst>
                    <a:ext uri="{9D8B030D-6E8A-4147-A177-3AD203B41FA5}">
                      <a16:colId xmlns:a16="http://schemas.microsoft.com/office/drawing/2014/main" val="3054784901"/>
                    </a:ext>
                  </a:extLst>
                </a:gridCol>
                <a:gridCol w="5688632">
                  <a:extLst>
                    <a:ext uri="{9D8B030D-6E8A-4147-A177-3AD203B41FA5}">
                      <a16:colId xmlns:a16="http://schemas.microsoft.com/office/drawing/2014/main" val="3503925816"/>
                    </a:ext>
                  </a:extLst>
                </a:gridCol>
              </a:tblGrid>
              <a:tr h="81527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写真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説明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2334357"/>
                  </a:ext>
                </a:extLst>
              </a:tr>
            </a:tbl>
          </a:graphicData>
        </a:graphic>
      </p:graphicFrame>
      <p:graphicFrame>
        <p:nvGraphicFramePr>
          <p:cNvPr id="25" name="表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640567"/>
              </p:ext>
            </p:extLst>
          </p:nvPr>
        </p:nvGraphicFramePr>
        <p:xfrm>
          <a:off x="332656" y="9009827"/>
          <a:ext cx="6264696" cy="815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>
                  <a:extLst>
                    <a:ext uri="{9D8B030D-6E8A-4147-A177-3AD203B41FA5}">
                      <a16:colId xmlns:a16="http://schemas.microsoft.com/office/drawing/2014/main" val="3054784901"/>
                    </a:ext>
                  </a:extLst>
                </a:gridCol>
                <a:gridCol w="5688632">
                  <a:extLst>
                    <a:ext uri="{9D8B030D-6E8A-4147-A177-3AD203B41FA5}">
                      <a16:colId xmlns:a16="http://schemas.microsoft.com/office/drawing/2014/main" val="3503925816"/>
                    </a:ext>
                  </a:extLst>
                </a:gridCol>
              </a:tblGrid>
              <a:tr h="81527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写真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説明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2334357"/>
                  </a:ext>
                </a:extLst>
              </a:tr>
            </a:tbl>
          </a:graphicData>
        </a:graphic>
      </p:graphicFrame>
      <p:sp>
        <p:nvSpPr>
          <p:cNvPr id="11" name="テキスト ボックス 10"/>
          <p:cNvSpPr txBox="1"/>
          <p:nvPr/>
        </p:nvSpPr>
        <p:spPr>
          <a:xfrm>
            <a:off x="332656" y="704528"/>
            <a:ext cx="10801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写真添付欄</a:t>
            </a: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32656" y="968176"/>
            <a:ext cx="6264696" cy="295113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normAutofit/>
          </a:bodyPr>
          <a:lstStyle/>
          <a:p>
            <a:pPr algn="just">
              <a:lnSpc>
                <a:spcPts val="1400"/>
              </a:lnSpc>
            </a:pP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20017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角丸四角形 5"/>
          <p:cNvSpPr/>
          <p:nvPr/>
        </p:nvSpPr>
        <p:spPr>
          <a:xfrm>
            <a:off x="332656" y="680144"/>
            <a:ext cx="6264696" cy="3286583"/>
          </a:xfrm>
          <a:prstGeom prst="roundRect">
            <a:avLst>
              <a:gd name="adj" fmla="val 6496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4" name="図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656" y="5601072"/>
            <a:ext cx="6264696" cy="3315875"/>
          </a:xfrm>
          <a:prstGeom prst="rect">
            <a:avLst/>
          </a:prstGeom>
        </p:spPr>
      </p:pic>
      <p:sp>
        <p:nvSpPr>
          <p:cNvPr id="27" name="テキスト ボックス 26"/>
          <p:cNvSpPr txBox="1"/>
          <p:nvPr/>
        </p:nvSpPr>
        <p:spPr>
          <a:xfrm>
            <a:off x="332657" y="5673080"/>
            <a:ext cx="10801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写真添付欄</a:t>
            </a:r>
          </a:p>
        </p:txBody>
      </p:sp>
      <p:graphicFrame>
        <p:nvGraphicFramePr>
          <p:cNvPr id="3" name="表 2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718775277"/>
              </p:ext>
            </p:extLst>
          </p:nvPr>
        </p:nvGraphicFramePr>
        <p:xfrm>
          <a:off x="332656" y="4064520"/>
          <a:ext cx="6264696" cy="815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>
                  <a:extLst>
                    <a:ext uri="{9D8B030D-6E8A-4147-A177-3AD203B41FA5}">
                      <a16:colId xmlns:a16="http://schemas.microsoft.com/office/drawing/2014/main" val="3054784901"/>
                    </a:ext>
                  </a:extLst>
                </a:gridCol>
                <a:gridCol w="5688632">
                  <a:extLst>
                    <a:ext uri="{9D8B030D-6E8A-4147-A177-3AD203B41FA5}">
                      <a16:colId xmlns:a16="http://schemas.microsoft.com/office/drawing/2014/main" val="3503925816"/>
                    </a:ext>
                  </a:extLst>
                </a:gridCol>
              </a:tblGrid>
              <a:tr h="81527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写真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説明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2334357"/>
                  </a:ext>
                </a:extLst>
              </a:tr>
            </a:tbl>
          </a:graphicData>
        </a:graphic>
      </p:graphicFrame>
      <p:graphicFrame>
        <p:nvGraphicFramePr>
          <p:cNvPr id="25" name="表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640567"/>
              </p:ext>
            </p:extLst>
          </p:nvPr>
        </p:nvGraphicFramePr>
        <p:xfrm>
          <a:off x="332656" y="9009827"/>
          <a:ext cx="6264696" cy="815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>
                  <a:extLst>
                    <a:ext uri="{9D8B030D-6E8A-4147-A177-3AD203B41FA5}">
                      <a16:colId xmlns:a16="http://schemas.microsoft.com/office/drawing/2014/main" val="3054784901"/>
                    </a:ext>
                  </a:extLst>
                </a:gridCol>
                <a:gridCol w="5688632">
                  <a:extLst>
                    <a:ext uri="{9D8B030D-6E8A-4147-A177-3AD203B41FA5}">
                      <a16:colId xmlns:a16="http://schemas.microsoft.com/office/drawing/2014/main" val="3503925816"/>
                    </a:ext>
                  </a:extLst>
                </a:gridCol>
              </a:tblGrid>
              <a:tr h="81527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写真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説明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2334357"/>
                  </a:ext>
                </a:extLst>
              </a:tr>
            </a:tbl>
          </a:graphicData>
        </a:graphic>
      </p:graphicFrame>
      <p:sp>
        <p:nvSpPr>
          <p:cNvPr id="11" name="テキスト ボックス 10"/>
          <p:cNvSpPr txBox="1"/>
          <p:nvPr/>
        </p:nvSpPr>
        <p:spPr>
          <a:xfrm>
            <a:off x="332656" y="704528"/>
            <a:ext cx="10801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写真添付欄</a:t>
            </a: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32656" y="968176"/>
            <a:ext cx="6264696" cy="295113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normAutofit/>
          </a:bodyPr>
          <a:lstStyle/>
          <a:p>
            <a:pPr algn="just">
              <a:lnSpc>
                <a:spcPts val="1400"/>
              </a:lnSpc>
            </a:pP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422682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角丸四角形 5"/>
          <p:cNvSpPr/>
          <p:nvPr/>
        </p:nvSpPr>
        <p:spPr>
          <a:xfrm>
            <a:off x="332656" y="680144"/>
            <a:ext cx="6264696" cy="3286583"/>
          </a:xfrm>
          <a:prstGeom prst="roundRect">
            <a:avLst>
              <a:gd name="adj" fmla="val 6496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4" name="図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656" y="5601072"/>
            <a:ext cx="6264696" cy="3315875"/>
          </a:xfrm>
          <a:prstGeom prst="rect">
            <a:avLst/>
          </a:prstGeom>
        </p:spPr>
      </p:pic>
      <p:sp>
        <p:nvSpPr>
          <p:cNvPr id="27" name="テキスト ボックス 26"/>
          <p:cNvSpPr txBox="1"/>
          <p:nvPr/>
        </p:nvSpPr>
        <p:spPr>
          <a:xfrm>
            <a:off x="332657" y="5673080"/>
            <a:ext cx="10801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写真添付欄</a:t>
            </a:r>
          </a:p>
        </p:txBody>
      </p:sp>
      <p:graphicFrame>
        <p:nvGraphicFramePr>
          <p:cNvPr id="3" name="表 2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718775277"/>
              </p:ext>
            </p:extLst>
          </p:nvPr>
        </p:nvGraphicFramePr>
        <p:xfrm>
          <a:off x="332656" y="4064520"/>
          <a:ext cx="6264696" cy="815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>
                  <a:extLst>
                    <a:ext uri="{9D8B030D-6E8A-4147-A177-3AD203B41FA5}">
                      <a16:colId xmlns:a16="http://schemas.microsoft.com/office/drawing/2014/main" val="3054784901"/>
                    </a:ext>
                  </a:extLst>
                </a:gridCol>
                <a:gridCol w="5688632">
                  <a:extLst>
                    <a:ext uri="{9D8B030D-6E8A-4147-A177-3AD203B41FA5}">
                      <a16:colId xmlns:a16="http://schemas.microsoft.com/office/drawing/2014/main" val="3503925816"/>
                    </a:ext>
                  </a:extLst>
                </a:gridCol>
              </a:tblGrid>
              <a:tr h="81527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写真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説明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2334357"/>
                  </a:ext>
                </a:extLst>
              </a:tr>
            </a:tbl>
          </a:graphicData>
        </a:graphic>
      </p:graphicFrame>
      <p:graphicFrame>
        <p:nvGraphicFramePr>
          <p:cNvPr id="25" name="表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640567"/>
              </p:ext>
            </p:extLst>
          </p:nvPr>
        </p:nvGraphicFramePr>
        <p:xfrm>
          <a:off x="332656" y="9009827"/>
          <a:ext cx="6264696" cy="815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>
                  <a:extLst>
                    <a:ext uri="{9D8B030D-6E8A-4147-A177-3AD203B41FA5}">
                      <a16:colId xmlns:a16="http://schemas.microsoft.com/office/drawing/2014/main" val="3054784901"/>
                    </a:ext>
                  </a:extLst>
                </a:gridCol>
                <a:gridCol w="5688632">
                  <a:extLst>
                    <a:ext uri="{9D8B030D-6E8A-4147-A177-3AD203B41FA5}">
                      <a16:colId xmlns:a16="http://schemas.microsoft.com/office/drawing/2014/main" val="3503925816"/>
                    </a:ext>
                  </a:extLst>
                </a:gridCol>
              </a:tblGrid>
              <a:tr h="81527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写真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説明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2334357"/>
                  </a:ext>
                </a:extLst>
              </a:tr>
            </a:tbl>
          </a:graphicData>
        </a:graphic>
      </p:graphicFrame>
      <p:sp>
        <p:nvSpPr>
          <p:cNvPr id="11" name="テキスト ボックス 10"/>
          <p:cNvSpPr txBox="1"/>
          <p:nvPr/>
        </p:nvSpPr>
        <p:spPr>
          <a:xfrm>
            <a:off x="332656" y="704528"/>
            <a:ext cx="10801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写真添付欄</a:t>
            </a: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32656" y="968176"/>
            <a:ext cx="6264696" cy="295113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normAutofit/>
          </a:bodyPr>
          <a:lstStyle/>
          <a:p>
            <a:pPr algn="just">
              <a:lnSpc>
                <a:spcPts val="1400"/>
              </a:lnSpc>
            </a:pP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645580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765FE0DA-D247-486C-BF42-DBB9705F90D8}" vid="{BD63521F-5098-41E8-9264-55C75258C88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41</Words>
  <Application>Microsoft Office PowerPoint</Application>
  <PresentationFormat>A4 210 x 297 mm</PresentationFormat>
  <Paragraphs>31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0" baseType="lpstr">
      <vt:lpstr>ＭＳ Ｐゴシック</vt:lpstr>
      <vt:lpstr>ＭＳ ゴシック</vt:lpstr>
      <vt:lpstr>Arial</vt:lpstr>
      <vt:lpstr>Calibri</vt:lpstr>
      <vt:lpstr>Office ​​テーマ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ModifiedBy>児島　和也</cp:lastModifiedBy>
  <cp:revision>9</cp:revision>
  <cp:lastPrinted>2024-03-19T02:21:02Z</cp:lastPrinted>
  <dcterms:modified xsi:type="dcterms:W3CDTF">2024-03-19T02:22:24Z</dcterms:modified>
</cp:coreProperties>
</file>