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  <p:sldMasterId id="2147483672" r:id="rId5"/>
    <p:sldMasterId id="2147483839" r:id="rId6"/>
    <p:sldMasterId id="2147483889" r:id="rId7"/>
    <p:sldMasterId id="2147483928" r:id="rId8"/>
    <p:sldMasterId id="2147484001" r:id="rId9"/>
    <p:sldMasterId id="2147484024" r:id="rId10"/>
  </p:sldMasterIdLst>
  <p:notesMasterIdLst>
    <p:notesMasterId r:id="rId13"/>
  </p:notesMasterIdLst>
  <p:handoutMasterIdLst>
    <p:handoutMasterId r:id="rId14"/>
  </p:handoutMasterIdLst>
  <p:sldIdLst>
    <p:sldId id="1520" r:id="rId11"/>
    <p:sldId id="1522" r:id="rId12"/>
  </p:sldIdLst>
  <p:sldSz cx="9144000" cy="6858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2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藤木　純子" initials="藤木　純子" lastIdx="2" clrIdx="0">
    <p:extLst>
      <p:ext uri="{19B8F6BF-5375-455C-9EA6-DF929625EA0E}">
        <p15:presenceInfo xmlns:p15="http://schemas.microsoft.com/office/powerpoint/2012/main" userId="S-1-5-21-1428131404-3920395611-992413788-7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1FF"/>
    <a:srgbClr val="00CC00"/>
    <a:srgbClr val="FF3300"/>
    <a:srgbClr val="FFFFCC"/>
    <a:srgbClr val="FFFF00"/>
    <a:srgbClr val="FFFF99"/>
    <a:srgbClr val="FF7C80"/>
    <a:srgbClr val="66FFFF"/>
    <a:srgbClr val="2E75B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0" autoAdjust="0"/>
    <p:restoredTop sz="94096" autoAdjust="0"/>
  </p:normalViewPr>
  <p:slideViewPr>
    <p:cSldViewPr snapToGrid="0" showGuides="1">
      <p:cViewPr varScale="1">
        <p:scale>
          <a:sx n="68" d="100"/>
          <a:sy n="68" d="100"/>
        </p:scale>
        <p:origin x="1536" y="66"/>
      </p:cViewPr>
      <p:guideLst>
        <p:guide orient="horz" pos="2069"/>
        <p:guide pos="2880"/>
        <p:guide pos="2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" d="1"/>
        <a:sy n="1" d="1"/>
      </p:scale>
      <p:origin x="0" y="-32826"/>
    </p:cViewPr>
  </p:sorterViewPr>
  <p:notesViewPr>
    <p:cSldViewPr snapToGrid="0" showGuides="1">
      <p:cViewPr varScale="1">
        <p:scale>
          <a:sx n="64" d="100"/>
          <a:sy n="64" d="100"/>
        </p:scale>
        <p:origin x="234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12"/>
            <a:ext cx="3078428" cy="513508"/>
          </a:xfrm>
          <a:prstGeom prst="rect">
            <a:avLst/>
          </a:prstGeom>
        </p:spPr>
        <p:txBody>
          <a:bodyPr vert="horz" lIns="95393" tIns="47697" rIns="95393" bIns="47697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997" y="12"/>
            <a:ext cx="3078428" cy="513508"/>
          </a:xfrm>
          <a:prstGeom prst="rect">
            <a:avLst/>
          </a:prstGeom>
        </p:spPr>
        <p:txBody>
          <a:bodyPr vert="horz" lIns="95393" tIns="47697" rIns="95393" bIns="47697" rtlCol="0"/>
          <a:lstStyle>
            <a:lvl1pPr algn="r">
              <a:defRPr sz="1100"/>
            </a:lvl1pPr>
          </a:lstStyle>
          <a:p>
            <a:fld id="{AA63A719-9CCA-42BC-AA11-8C71DAA2A3B6}" type="datetimeFigureOut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721107"/>
            <a:ext cx="3078428" cy="513507"/>
          </a:xfrm>
          <a:prstGeom prst="rect">
            <a:avLst/>
          </a:prstGeom>
        </p:spPr>
        <p:txBody>
          <a:bodyPr vert="horz" lIns="95393" tIns="47697" rIns="95393" bIns="47697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997" y="9721107"/>
            <a:ext cx="3078428" cy="513507"/>
          </a:xfrm>
          <a:prstGeom prst="rect">
            <a:avLst/>
          </a:prstGeom>
        </p:spPr>
        <p:txBody>
          <a:bodyPr vert="horz" lIns="95393" tIns="47697" rIns="95393" bIns="47697" rtlCol="0" anchor="b"/>
          <a:lstStyle>
            <a:lvl1pPr algn="r">
              <a:defRPr sz="1100"/>
            </a:lvl1pPr>
          </a:lstStyle>
          <a:p>
            <a:fld id="{FC1297DB-3B90-4A37-AC02-15DDC2A838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7524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1" y="0"/>
            <a:ext cx="3079041" cy="513789"/>
          </a:xfrm>
          <a:prstGeom prst="rect">
            <a:avLst/>
          </a:prstGeom>
        </p:spPr>
        <p:txBody>
          <a:bodyPr vert="horz" lIns="95393" tIns="47697" rIns="95393" bIns="47697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49" y="0"/>
            <a:ext cx="3079040" cy="513789"/>
          </a:xfrm>
          <a:prstGeom prst="rect">
            <a:avLst/>
          </a:prstGeom>
        </p:spPr>
        <p:txBody>
          <a:bodyPr vert="horz" lIns="95393" tIns="47697" rIns="95393" bIns="47697" rtlCol="0"/>
          <a:lstStyle>
            <a:lvl1pPr algn="r">
              <a:defRPr sz="1100"/>
            </a:lvl1pPr>
          </a:lstStyle>
          <a:p>
            <a:fld id="{C45AE045-EB63-46FA-8CB6-8CA4B59570BF}" type="datetimeFigureOut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93" tIns="47697" rIns="95393" bIns="4769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11" y="4925466"/>
            <a:ext cx="5684255" cy="4029621"/>
          </a:xfrm>
          <a:prstGeom prst="rect">
            <a:avLst/>
          </a:prstGeom>
        </p:spPr>
        <p:txBody>
          <a:bodyPr vert="horz" lIns="95393" tIns="47697" rIns="95393" bIns="476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1" y="9720828"/>
            <a:ext cx="3079041" cy="513789"/>
          </a:xfrm>
          <a:prstGeom prst="rect">
            <a:avLst/>
          </a:prstGeom>
        </p:spPr>
        <p:txBody>
          <a:bodyPr vert="horz" lIns="95393" tIns="47697" rIns="95393" bIns="47697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49" y="9720828"/>
            <a:ext cx="3079040" cy="513789"/>
          </a:xfrm>
          <a:prstGeom prst="rect">
            <a:avLst/>
          </a:prstGeom>
        </p:spPr>
        <p:txBody>
          <a:bodyPr vert="horz" lIns="95393" tIns="47697" rIns="95393" bIns="47697" rtlCol="0" anchor="b"/>
          <a:lstStyle>
            <a:lvl1pPr algn="r">
              <a:defRPr sz="1100"/>
            </a:lvl1pPr>
          </a:lstStyle>
          <a:p>
            <a:fld id="{5AF96AE0-4D51-41D5-87E0-9FDE0BAFF6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4129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28725" y="1268413"/>
            <a:ext cx="4573588" cy="34305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8536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28725" y="1268413"/>
            <a:ext cx="4573588" cy="34305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36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1" indent="0" algn="ctr">
              <a:buNone/>
              <a:defRPr sz="1625"/>
            </a:lvl2pPr>
            <a:lvl3pPr marL="742941" indent="0" algn="ctr">
              <a:buNone/>
              <a:defRPr sz="1462"/>
            </a:lvl3pPr>
            <a:lvl4pPr marL="1114412" indent="0" algn="ctr">
              <a:buNone/>
              <a:defRPr sz="1300"/>
            </a:lvl4pPr>
            <a:lvl5pPr marL="1485882" indent="0" algn="ctr">
              <a:buNone/>
              <a:defRPr sz="1300"/>
            </a:lvl5pPr>
            <a:lvl6pPr marL="1857354" indent="0" algn="ctr">
              <a:buNone/>
              <a:defRPr sz="1300"/>
            </a:lvl6pPr>
            <a:lvl7pPr marL="2228824" indent="0" algn="ctr">
              <a:buNone/>
              <a:defRPr sz="1300"/>
            </a:lvl7pPr>
            <a:lvl8pPr marL="2600295" indent="0" algn="ctr">
              <a:buNone/>
              <a:defRPr sz="1300"/>
            </a:lvl8pPr>
            <a:lvl9pPr marL="2971766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719B-8089-4D07-AD6C-B7CF4AF123A7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337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F77D-0911-4190-8EFF-06D2A8FD78F8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916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8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3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F7E0-6FCB-4387-A15C-21DBDBBD3E76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8222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90" indent="0" algn="ctr">
              <a:buNone/>
              <a:defRPr sz="1800"/>
            </a:lvl3pPr>
            <a:lvl4pPr marL="1371585" indent="0" algn="ctr">
              <a:buNone/>
              <a:defRPr sz="1600"/>
            </a:lvl4pPr>
            <a:lvl5pPr marL="1828778" indent="0" algn="ctr">
              <a:buNone/>
              <a:defRPr sz="1600"/>
            </a:lvl5pPr>
            <a:lvl6pPr marL="2285974" indent="0" algn="ctr">
              <a:buNone/>
              <a:defRPr sz="1600"/>
            </a:lvl6pPr>
            <a:lvl7pPr marL="2743168" indent="0" algn="ctr">
              <a:buNone/>
              <a:defRPr sz="1600"/>
            </a:lvl7pPr>
            <a:lvl8pPr marL="3200363" indent="0" algn="ctr">
              <a:buNone/>
              <a:defRPr sz="1600"/>
            </a:lvl8pPr>
            <a:lvl9pPr marL="3657558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580F-351F-4FF6-8D45-34F839ACAD87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0644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C1A5-034E-476E-B3A5-43820C181AFB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3716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4254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4254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51D-C31F-451B-BC27-C3825C273D48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098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7301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42" y="1825625"/>
            <a:ext cx="387301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C9C3-8550-4521-A283-78B4343FA5BD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394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119" y="365129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117" y="1681163"/>
            <a:ext cx="38686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90" indent="0">
              <a:buNone/>
              <a:defRPr sz="1800" b="1"/>
            </a:lvl3pPr>
            <a:lvl4pPr marL="1371585" indent="0">
              <a:buNone/>
              <a:defRPr sz="1600" b="1"/>
            </a:lvl4pPr>
            <a:lvl5pPr marL="1828778" indent="0">
              <a:buNone/>
              <a:defRPr sz="1600" b="1"/>
            </a:lvl5pPr>
            <a:lvl6pPr marL="2285974" indent="0">
              <a:buNone/>
              <a:defRPr sz="1600" b="1"/>
            </a:lvl6pPr>
            <a:lvl7pPr marL="2743168" indent="0">
              <a:buNone/>
              <a:defRPr sz="1600" b="1"/>
            </a:lvl7pPr>
            <a:lvl8pPr marL="3200363" indent="0">
              <a:buNone/>
              <a:defRPr sz="1600" b="1"/>
            </a:lvl8pPr>
            <a:lvl9pPr marL="365755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117" y="2505075"/>
            <a:ext cx="3868615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4" y="1681163"/>
            <a:ext cx="38876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90" indent="0">
              <a:buNone/>
              <a:defRPr sz="1800" b="1"/>
            </a:lvl3pPr>
            <a:lvl4pPr marL="1371585" indent="0">
              <a:buNone/>
              <a:defRPr sz="1600" b="1"/>
            </a:lvl4pPr>
            <a:lvl5pPr marL="1828778" indent="0">
              <a:buNone/>
              <a:defRPr sz="1600" b="1"/>
            </a:lvl5pPr>
            <a:lvl6pPr marL="2285974" indent="0">
              <a:buNone/>
              <a:defRPr sz="1600" b="1"/>
            </a:lvl6pPr>
            <a:lvl7pPr marL="2743168" indent="0">
              <a:buNone/>
              <a:defRPr sz="1600" b="1"/>
            </a:lvl7pPr>
            <a:lvl8pPr marL="3200363" indent="0">
              <a:buNone/>
              <a:defRPr sz="1600" b="1"/>
            </a:lvl8pPr>
            <a:lvl9pPr marL="365755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4" y="2505075"/>
            <a:ext cx="3887665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DDEA-3EF8-4C10-8D33-FC095FEC421C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2241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342B-CE8E-48DB-BD02-B3AA3E08844B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7199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5AAD-C878-4492-A672-3892F78D12CD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86600" y="6356357"/>
            <a:ext cx="2057400" cy="365125"/>
          </a:xfrm>
        </p:spPr>
        <p:txBody>
          <a:bodyPr/>
          <a:lstStyle>
            <a:lvl1pPr>
              <a:defRPr sz="2000"/>
            </a:lvl1pPr>
          </a:lstStyle>
          <a:p>
            <a:fld id="{93EE9C9D-F6EB-4B71-89EA-D14B3628E6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4883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115" y="457200"/>
            <a:ext cx="294835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667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115" y="2057400"/>
            <a:ext cx="294835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0"/>
            </a:lvl2pPr>
            <a:lvl3pPr marL="914390" indent="0">
              <a:buNone/>
              <a:defRPr sz="1200"/>
            </a:lvl3pPr>
            <a:lvl4pPr marL="1371585" indent="0">
              <a:buNone/>
              <a:defRPr sz="1000"/>
            </a:lvl4pPr>
            <a:lvl5pPr marL="1828778" indent="0">
              <a:buNone/>
              <a:defRPr sz="1000"/>
            </a:lvl5pPr>
            <a:lvl6pPr marL="2285974" indent="0">
              <a:buNone/>
              <a:defRPr sz="1000"/>
            </a:lvl6pPr>
            <a:lvl7pPr marL="2743168" indent="0">
              <a:buNone/>
              <a:defRPr sz="1000"/>
            </a:lvl7pPr>
            <a:lvl8pPr marL="3200363" indent="0">
              <a:buNone/>
              <a:defRPr sz="1000"/>
            </a:lvl8pPr>
            <a:lvl9pPr marL="365755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7EDF-FC07-49B4-9DC9-DD06BED4C319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347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50DA-FCD2-4C17-A220-B7904A2287CA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19346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115" y="457200"/>
            <a:ext cx="294835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667" y="98743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90" indent="0">
              <a:buNone/>
              <a:defRPr sz="2400"/>
            </a:lvl3pPr>
            <a:lvl4pPr marL="1371585" indent="0">
              <a:buNone/>
              <a:defRPr sz="2000"/>
            </a:lvl4pPr>
            <a:lvl5pPr marL="1828778" indent="0">
              <a:buNone/>
              <a:defRPr sz="2000"/>
            </a:lvl5pPr>
            <a:lvl6pPr marL="2285974" indent="0">
              <a:buNone/>
              <a:defRPr sz="2000"/>
            </a:lvl6pPr>
            <a:lvl7pPr marL="2743168" indent="0">
              <a:buNone/>
              <a:defRPr sz="2000"/>
            </a:lvl7pPr>
            <a:lvl8pPr marL="3200363" indent="0">
              <a:buNone/>
              <a:defRPr sz="2000"/>
            </a:lvl8pPr>
            <a:lvl9pPr marL="3657558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115" y="2057400"/>
            <a:ext cx="294835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0"/>
            </a:lvl2pPr>
            <a:lvl3pPr marL="914390" indent="0">
              <a:buNone/>
              <a:defRPr sz="1200"/>
            </a:lvl3pPr>
            <a:lvl4pPr marL="1371585" indent="0">
              <a:buNone/>
              <a:defRPr sz="1000"/>
            </a:lvl4pPr>
            <a:lvl5pPr marL="1828778" indent="0">
              <a:buNone/>
              <a:defRPr sz="1000"/>
            </a:lvl5pPr>
            <a:lvl6pPr marL="2285974" indent="0">
              <a:buNone/>
              <a:defRPr sz="1000"/>
            </a:lvl6pPr>
            <a:lvl7pPr marL="2743168" indent="0">
              <a:buNone/>
              <a:defRPr sz="1000"/>
            </a:lvl7pPr>
            <a:lvl8pPr marL="3200363" indent="0">
              <a:buNone/>
              <a:defRPr sz="1000"/>
            </a:lvl8pPr>
            <a:lvl9pPr marL="365755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CA18-0678-47CD-9CF9-8523E9293D9C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6388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20A1-0ADF-4A32-BE1F-37BA7F30E3DB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0881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4409" y="365125"/>
            <a:ext cx="1970943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7508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A75-93C4-442C-AF4F-1C0DEA353113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172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2CEE-1BBD-4DC4-9B5A-4AFA9AF8C7F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2024/7/12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94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B491A-75BA-47BD-A49C-D717A84B0D5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2024/7/12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89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AF0-A090-4FBD-9F9D-9DA8C72DDD8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2024/7/12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23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9E4-1E5A-4043-8D91-9250E514B72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2024/7/12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9309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A86C-836B-4C29-8CEA-369CD1E12A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2024/7/12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026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E1E1-E9D4-41A0-AC05-58EBA4D892F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2024/7/12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7777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36CE-E602-4651-B4F8-DD0931A6314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2024/7/12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80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91" y="1709748"/>
            <a:ext cx="7886700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91" y="4589473"/>
            <a:ext cx="7886700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1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41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41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2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7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13D2-5329-42DF-879B-3EB6DA626632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42792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9B6B-C091-4AD5-8554-295F5E1780E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2024/7/12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3824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2B36-CD0A-4BBB-A0DC-8E15FA92AA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2024/7/12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046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33400-C7E8-4490-8968-733A5CA4849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2024/7/12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411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E3F0-2393-41A8-8FB9-6736137706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2024/7/12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943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9" indent="0" algn="ctr">
              <a:buNone/>
              <a:defRPr sz="1500"/>
            </a:lvl2pPr>
            <a:lvl3pPr marL="685817" indent="0" algn="ctr">
              <a:buNone/>
              <a:defRPr sz="1350"/>
            </a:lvl3pPr>
            <a:lvl4pPr marL="1028726" indent="0" algn="ctr">
              <a:buNone/>
              <a:defRPr sz="1200"/>
            </a:lvl4pPr>
            <a:lvl5pPr marL="1371634" indent="0" algn="ctr">
              <a:buNone/>
              <a:defRPr sz="1200"/>
            </a:lvl5pPr>
            <a:lvl6pPr marL="1714543" indent="0" algn="ctr">
              <a:buNone/>
              <a:defRPr sz="1200"/>
            </a:lvl6pPr>
            <a:lvl7pPr marL="2057451" indent="0" algn="ctr">
              <a:buNone/>
              <a:defRPr sz="1200"/>
            </a:lvl7pPr>
            <a:lvl8pPr marL="2400360" indent="0" algn="ctr">
              <a:buNone/>
              <a:defRPr sz="1200"/>
            </a:lvl8pPr>
            <a:lvl9pPr marL="2743269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719B-8089-4D07-AD6C-B7CF4AF123A7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32699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50DA-FCD2-4C17-A220-B7904A2287CA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58666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1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6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13D2-5329-42DF-879B-3EB6DA626632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45784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A1DC-0A9A-4BA5-BC3D-E959B66C2808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16265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365129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9" indent="0">
              <a:buNone/>
              <a:defRPr sz="1500" b="1"/>
            </a:lvl2pPr>
            <a:lvl3pPr marL="685817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1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9" indent="0">
              <a:buNone/>
              <a:defRPr sz="1500" b="1"/>
            </a:lvl2pPr>
            <a:lvl3pPr marL="685817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1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644C-253D-4C5A-B9E0-8E981FED87FB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235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0F0D-8CD4-41AB-95B9-9D1B92C797D3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128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A1DC-0A9A-4BA5-BC3D-E959B66C2808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16431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C722-F2F8-40C9-B362-D9535A4F809C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46"/>
            </a:lvl1pPr>
          </a:lstStyle>
          <a:p>
            <a:fld id="{B9A37A07-259B-47A6-8E3E-E5B35A75909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65291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2" y="987429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9" indent="0">
              <a:buNone/>
              <a:defRPr sz="1050"/>
            </a:lvl2pPr>
            <a:lvl3pPr marL="685817" indent="0">
              <a:buNone/>
              <a:defRPr sz="900"/>
            </a:lvl3pPr>
            <a:lvl4pPr marL="1028726" indent="0">
              <a:buNone/>
              <a:defRPr sz="750"/>
            </a:lvl4pPr>
            <a:lvl5pPr marL="1371634" indent="0">
              <a:buNone/>
              <a:defRPr sz="750"/>
            </a:lvl5pPr>
            <a:lvl6pPr marL="1714543" indent="0">
              <a:buNone/>
              <a:defRPr sz="750"/>
            </a:lvl6pPr>
            <a:lvl7pPr marL="2057451" indent="0">
              <a:buNone/>
              <a:defRPr sz="750"/>
            </a:lvl7pPr>
            <a:lvl8pPr marL="2400360" indent="0">
              <a:buNone/>
              <a:defRPr sz="750"/>
            </a:lvl8pPr>
            <a:lvl9pPr marL="2743269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3EC7-8074-4E3D-856B-3F3E35CD17D5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40806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2" y="987429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9" indent="0">
              <a:buNone/>
              <a:defRPr sz="2100"/>
            </a:lvl2pPr>
            <a:lvl3pPr marL="685817" indent="0">
              <a:buNone/>
              <a:defRPr sz="1800"/>
            </a:lvl3pPr>
            <a:lvl4pPr marL="1028726" indent="0">
              <a:buNone/>
              <a:defRPr sz="1500"/>
            </a:lvl4pPr>
            <a:lvl5pPr marL="1371634" indent="0">
              <a:buNone/>
              <a:defRPr sz="1500"/>
            </a:lvl5pPr>
            <a:lvl6pPr marL="1714543" indent="0">
              <a:buNone/>
              <a:defRPr sz="1500"/>
            </a:lvl6pPr>
            <a:lvl7pPr marL="2057451" indent="0">
              <a:buNone/>
              <a:defRPr sz="1500"/>
            </a:lvl7pPr>
            <a:lvl8pPr marL="2400360" indent="0">
              <a:buNone/>
              <a:defRPr sz="1500"/>
            </a:lvl8pPr>
            <a:lvl9pPr marL="2743269" indent="0">
              <a:buNone/>
              <a:defRPr sz="15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9" indent="0">
              <a:buNone/>
              <a:defRPr sz="1050"/>
            </a:lvl2pPr>
            <a:lvl3pPr marL="685817" indent="0">
              <a:buNone/>
              <a:defRPr sz="900"/>
            </a:lvl3pPr>
            <a:lvl4pPr marL="1028726" indent="0">
              <a:buNone/>
              <a:defRPr sz="750"/>
            </a:lvl4pPr>
            <a:lvl5pPr marL="1371634" indent="0">
              <a:buNone/>
              <a:defRPr sz="750"/>
            </a:lvl5pPr>
            <a:lvl6pPr marL="1714543" indent="0">
              <a:buNone/>
              <a:defRPr sz="750"/>
            </a:lvl6pPr>
            <a:lvl7pPr marL="2057451" indent="0">
              <a:buNone/>
              <a:defRPr sz="750"/>
            </a:lvl7pPr>
            <a:lvl8pPr marL="2400360" indent="0">
              <a:buNone/>
              <a:defRPr sz="750"/>
            </a:lvl8pPr>
            <a:lvl9pPr marL="2743269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D965-96CB-4190-AB03-63B3C241973E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34229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F77D-0911-4190-8EFF-06D2A8FD78F8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69561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F7E0-6FCB-4387-A15C-21DBDBBD3E76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5532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9" indent="0" algn="ctr">
              <a:buNone/>
              <a:defRPr sz="1500"/>
            </a:lvl2pPr>
            <a:lvl3pPr marL="685817" indent="0" algn="ctr">
              <a:buNone/>
              <a:defRPr sz="1350"/>
            </a:lvl3pPr>
            <a:lvl4pPr marL="1028726" indent="0" algn="ctr">
              <a:buNone/>
              <a:defRPr sz="1200"/>
            </a:lvl4pPr>
            <a:lvl5pPr marL="1371634" indent="0" algn="ctr">
              <a:buNone/>
              <a:defRPr sz="1200"/>
            </a:lvl5pPr>
            <a:lvl6pPr marL="1714543" indent="0" algn="ctr">
              <a:buNone/>
              <a:defRPr sz="1200"/>
            </a:lvl6pPr>
            <a:lvl7pPr marL="2057451" indent="0" algn="ctr">
              <a:buNone/>
              <a:defRPr sz="1200"/>
            </a:lvl7pPr>
            <a:lvl8pPr marL="2400360" indent="0" algn="ctr">
              <a:buNone/>
              <a:defRPr sz="1200"/>
            </a:lvl8pPr>
            <a:lvl9pPr marL="2743269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719B-8089-4D07-AD6C-B7CF4AF123A7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50908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50DA-FCD2-4C17-A220-B7904A2287CA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76562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1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6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13D2-5329-42DF-879B-3EB6DA626632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02772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A1DC-0A9A-4BA5-BC3D-E959B66C2808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31210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365129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9" indent="0">
              <a:buNone/>
              <a:defRPr sz="1500" b="1"/>
            </a:lvl2pPr>
            <a:lvl3pPr marL="685817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1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9" indent="0">
              <a:buNone/>
              <a:defRPr sz="1500" b="1"/>
            </a:lvl2pPr>
            <a:lvl3pPr marL="685817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1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644C-253D-4C5A-B9E0-8E981FED87FB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518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644C-253D-4C5A-B9E0-8E981FED87FB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19639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0F0D-8CD4-41AB-95B9-9D1B92C797D3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16396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C722-F2F8-40C9-B362-D9535A4F809C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46"/>
            </a:lvl1pPr>
          </a:lstStyle>
          <a:p>
            <a:fld id="{B9A37A07-259B-47A6-8E3E-E5B35A75909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02825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2" y="987429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9" indent="0">
              <a:buNone/>
              <a:defRPr sz="1050"/>
            </a:lvl2pPr>
            <a:lvl3pPr marL="685817" indent="0">
              <a:buNone/>
              <a:defRPr sz="900"/>
            </a:lvl3pPr>
            <a:lvl4pPr marL="1028726" indent="0">
              <a:buNone/>
              <a:defRPr sz="750"/>
            </a:lvl4pPr>
            <a:lvl5pPr marL="1371634" indent="0">
              <a:buNone/>
              <a:defRPr sz="750"/>
            </a:lvl5pPr>
            <a:lvl6pPr marL="1714543" indent="0">
              <a:buNone/>
              <a:defRPr sz="750"/>
            </a:lvl6pPr>
            <a:lvl7pPr marL="2057451" indent="0">
              <a:buNone/>
              <a:defRPr sz="750"/>
            </a:lvl7pPr>
            <a:lvl8pPr marL="2400360" indent="0">
              <a:buNone/>
              <a:defRPr sz="750"/>
            </a:lvl8pPr>
            <a:lvl9pPr marL="2743269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3EC7-8074-4E3D-856B-3F3E35CD17D5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79257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2" y="987429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9" indent="0">
              <a:buNone/>
              <a:defRPr sz="2100"/>
            </a:lvl2pPr>
            <a:lvl3pPr marL="685817" indent="0">
              <a:buNone/>
              <a:defRPr sz="1800"/>
            </a:lvl3pPr>
            <a:lvl4pPr marL="1028726" indent="0">
              <a:buNone/>
              <a:defRPr sz="1500"/>
            </a:lvl4pPr>
            <a:lvl5pPr marL="1371634" indent="0">
              <a:buNone/>
              <a:defRPr sz="1500"/>
            </a:lvl5pPr>
            <a:lvl6pPr marL="1714543" indent="0">
              <a:buNone/>
              <a:defRPr sz="1500"/>
            </a:lvl6pPr>
            <a:lvl7pPr marL="2057451" indent="0">
              <a:buNone/>
              <a:defRPr sz="1500"/>
            </a:lvl7pPr>
            <a:lvl8pPr marL="2400360" indent="0">
              <a:buNone/>
              <a:defRPr sz="1500"/>
            </a:lvl8pPr>
            <a:lvl9pPr marL="2743269" indent="0">
              <a:buNone/>
              <a:defRPr sz="15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9" indent="0">
              <a:buNone/>
              <a:defRPr sz="1050"/>
            </a:lvl2pPr>
            <a:lvl3pPr marL="685817" indent="0">
              <a:buNone/>
              <a:defRPr sz="900"/>
            </a:lvl3pPr>
            <a:lvl4pPr marL="1028726" indent="0">
              <a:buNone/>
              <a:defRPr sz="750"/>
            </a:lvl4pPr>
            <a:lvl5pPr marL="1371634" indent="0">
              <a:buNone/>
              <a:defRPr sz="750"/>
            </a:lvl5pPr>
            <a:lvl6pPr marL="1714543" indent="0">
              <a:buNone/>
              <a:defRPr sz="750"/>
            </a:lvl6pPr>
            <a:lvl7pPr marL="2057451" indent="0">
              <a:buNone/>
              <a:defRPr sz="750"/>
            </a:lvl7pPr>
            <a:lvl8pPr marL="2400360" indent="0">
              <a:buNone/>
              <a:defRPr sz="750"/>
            </a:lvl8pPr>
            <a:lvl9pPr marL="2743269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D965-96CB-4190-AB03-63B3C241973E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0713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F77D-0911-4190-8EFF-06D2A8FD78F8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75446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F7E0-6FCB-4387-A15C-21DBDBBD3E76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273855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(白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037755" y="5863765"/>
            <a:ext cx="7054257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447576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662" b="0" i="0" baseline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>
              <a:buNone/>
              <a:defRPr sz="1292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125360" indent="0">
              <a:buNone/>
              <a:defRPr sz="1292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68804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71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39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07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875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43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47576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br>
              <a:rPr lang="ja-JP" altLang="en-US" dirty="0"/>
            </a:br>
            <a:r>
              <a:rPr lang="ja-JP" altLang="en-US" dirty="0"/>
              <a:t>株式会社ＮＴＴデータ経営研究所</a:t>
            </a:r>
            <a:br>
              <a:rPr lang="ja-JP" altLang="en-US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2037755" y="4810096"/>
            <a:ext cx="7054257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>
              <a:defRPr lang="ja-JP" altLang="en-US" sz="2215" spc="0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ja-JP" altLang="en-US" dirty="0"/>
              <a:t>［タイトル（１</a:t>
            </a:r>
            <a:r>
              <a:rPr kumimoji="1" lang="en-US" altLang="ja-JP" dirty="0"/>
              <a:t>〜</a:t>
            </a:r>
            <a:r>
              <a:rPr kumimoji="1" lang="ja-JP" altLang="en-US" dirty="0"/>
              <a:t>３行）］</a:t>
            </a:r>
          </a:p>
        </p:txBody>
      </p:sp>
      <p:sp>
        <p:nvSpPr>
          <p:cNvPr id="9" name="TextBox 12"/>
          <p:cNvSpPr txBox="1"/>
          <p:nvPr userDrawn="1"/>
        </p:nvSpPr>
        <p:spPr>
          <a:xfrm>
            <a:off x="5714165" y="6724938"/>
            <a:ext cx="3377848" cy="11355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r" defTabSz="562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bg1"/>
                </a:solidFill>
                <a:latin typeface="Meiryo UI" panose="020B0604030504040204" pitchFamily="50" charset="-128"/>
                <a:ea typeface="HGPGothicE" charset="-128"/>
                <a:cs typeface="Meiryo UI" pitchFamily="50" charset="-128"/>
              </a:rPr>
              <a:t>© 2020 NTT DATA INSTITUTE OF MANAGEMENT CONSULTING, Inc.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6EF1438-A6A8-4043-BCC5-578DDA0700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20944" y="255008"/>
            <a:ext cx="2429169" cy="90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0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(Human Blue 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 userDrawn="1"/>
        </p:nvSpPr>
        <p:spPr>
          <a:xfrm>
            <a:off x="1" y="4714044"/>
            <a:ext cx="9144000" cy="21547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 b="0" i="0" dirty="0">
              <a:latin typeface="HGPGothicE" charset="-128"/>
              <a:ea typeface="HGPGothicE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1201"/>
            <a:ext cx="3300921" cy="6436801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037755" y="5863765"/>
            <a:ext cx="7054257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447576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662" b="0" i="0" baseline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>
              <a:buNone/>
              <a:defRPr sz="1292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125360" indent="0">
              <a:buNone/>
              <a:defRPr sz="1292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68804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71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39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07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875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43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47576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br>
              <a:rPr lang="ja-JP" altLang="en-US" dirty="0"/>
            </a:br>
            <a:r>
              <a:rPr lang="ja-JP" altLang="en-US" dirty="0"/>
              <a:t>株式会社ＮＴＴデータ経営研究所</a:t>
            </a:r>
            <a:br>
              <a:rPr lang="ja-JP" altLang="en-US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2037755" y="4810096"/>
            <a:ext cx="7054257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>
              <a:defRPr lang="ja-JP" altLang="en-US" sz="2215" spc="0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ja-JP" altLang="en-US" dirty="0"/>
              <a:t>［タイトル（１</a:t>
            </a:r>
            <a:r>
              <a:rPr kumimoji="1" lang="en-US" altLang="ja-JP" dirty="0"/>
              <a:t>〜</a:t>
            </a:r>
            <a:r>
              <a:rPr kumimoji="1" lang="ja-JP" altLang="en-US" dirty="0"/>
              <a:t>３行）］</a:t>
            </a:r>
          </a:p>
        </p:txBody>
      </p:sp>
      <p:sp>
        <p:nvSpPr>
          <p:cNvPr id="10" name="TextBox 12"/>
          <p:cNvSpPr txBox="1"/>
          <p:nvPr userDrawn="1"/>
        </p:nvSpPr>
        <p:spPr>
          <a:xfrm>
            <a:off x="5714164" y="6724938"/>
            <a:ext cx="3377848" cy="11355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r" defTabSz="562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bg1"/>
                </a:solidFill>
                <a:latin typeface="Meiryo UI" panose="020B0604030504040204" pitchFamily="50" charset="-128"/>
                <a:ea typeface="HGPGothicE" charset="-128"/>
                <a:cs typeface="Meiryo UI" pitchFamily="50" charset="-128"/>
              </a:rPr>
              <a:t>© 2020 NTT DATA INSTITUTE OF MANAGEMENT CONSULTING, Inc.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6047BE2-75E4-8743-8BCD-19E0EC5A22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20962" y="254000"/>
            <a:ext cx="2432492" cy="90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219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2B2F6D-705F-4251-969F-C7502713D9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79735" y="908049"/>
            <a:ext cx="6712615" cy="5544000"/>
          </a:xfrm>
          <a:prstGeom prst="rect">
            <a:avLst/>
          </a:prstGeom>
        </p:spPr>
        <p:txBody>
          <a:bodyPr/>
          <a:lstStyle>
            <a:lvl1pPr marL="422041" indent="-422041">
              <a:buFont typeface="+mj-lt"/>
              <a:buAutoNum type="arabicPeriod"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目次の入力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1920158" cy="374431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000" y="6504431"/>
            <a:ext cx="1070505" cy="295200"/>
          </a:xfrm>
          <a:prstGeom prst="rect">
            <a:avLst/>
          </a:prstGeom>
        </p:spPr>
      </p:pic>
      <p:sp>
        <p:nvSpPr>
          <p:cNvPr id="15" name="タイトル 1"/>
          <p:cNvSpPr>
            <a:spLocks noGrp="1"/>
          </p:cNvSpPr>
          <p:nvPr>
            <p:ph type="title" hasCustomPrompt="1"/>
          </p:nvPr>
        </p:nvSpPr>
        <p:spPr>
          <a:xfrm>
            <a:off x="158941" y="1748"/>
            <a:ext cx="8841821" cy="7307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lang="ja-JP" altLang="en-US" sz="2215" spc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09053" marR="0" lvl="0" indent="-209053" defTabSz="56268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</a:pPr>
            <a:r>
              <a:rPr kumimoji="1" lang="ja-JP" altLang="en-US" dirty="0"/>
              <a:t>［目次］</a:t>
            </a:r>
          </a:p>
        </p:txBody>
      </p:sp>
      <p:sp>
        <p:nvSpPr>
          <p:cNvPr id="10" name="TextBox 12"/>
          <p:cNvSpPr txBox="1"/>
          <p:nvPr userDrawn="1"/>
        </p:nvSpPr>
        <p:spPr>
          <a:xfrm>
            <a:off x="997049" y="6580945"/>
            <a:ext cx="3377848" cy="11355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r" defTabSz="562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tx1"/>
                </a:solidFill>
                <a:latin typeface="Meiryo UI" panose="020B0604030504040204" pitchFamily="50" charset="-128"/>
                <a:ea typeface="HGPGothicE" charset="-128"/>
                <a:cs typeface="Meiryo UI" pitchFamily="50" charset="-128"/>
              </a:rPr>
              <a:t>© 2020 NTT DATA INSTITUTE OF MANAGEMENT CONSULTING, Inc.</a:t>
            </a:r>
          </a:p>
        </p:txBody>
      </p:sp>
      <p:sp>
        <p:nvSpPr>
          <p:cNvPr id="12" name="TextBox 16"/>
          <p:cNvSpPr txBox="1"/>
          <p:nvPr userDrawn="1"/>
        </p:nvSpPr>
        <p:spPr>
          <a:xfrm>
            <a:off x="4262663" y="6551482"/>
            <a:ext cx="618675" cy="17049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108" b="0" i="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8" b="0" i="0" dirty="0">
              <a:solidFill>
                <a:schemeClr val="tx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498449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1428923" y="908720"/>
            <a:ext cx="6267116" cy="4412378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algn="ctr">
              <a:defRPr sz="2215" spc="185" baseline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［中扉］</a:t>
            </a:r>
          </a:p>
        </p:txBody>
      </p:sp>
      <p:sp>
        <p:nvSpPr>
          <p:cNvPr id="8" name="TextBox 16"/>
          <p:cNvSpPr txBox="1"/>
          <p:nvPr userDrawn="1"/>
        </p:nvSpPr>
        <p:spPr>
          <a:xfrm>
            <a:off x="4277396" y="6551482"/>
            <a:ext cx="618675" cy="17049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108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8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392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0F0D-8CD4-41AB-95B9-9D1B92C797D3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14946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ACBF3F-D8C8-49E5-AED6-9B2012FC0A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5220" y="908050"/>
            <a:ext cx="8257846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58941" y="2903"/>
            <a:ext cx="8841821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2215" spc="0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09053" marR="0" lvl="0" indent="-209053" defTabSz="56268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11483613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844846-989F-49DD-8D5C-53B5615203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6685" y="908049"/>
            <a:ext cx="8257846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Rectangle 20"/>
          <p:cNvSpPr/>
          <p:nvPr userDrawn="1"/>
        </p:nvSpPr>
        <p:spPr>
          <a:xfrm>
            <a:off x="0" y="0"/>
            <a:ext cx="9144000" cy="73370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>
            <a:normAutofit/>
          </a:bodyPr>
          <a:lstStyle/>
          <a:p>
            <a:pPr algn="ctr"/>
            <a:endParaRPr lang="en-US" sz="166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title" hasCustomPrompt="1"/>
          </p:nvPr>
        </p:nvSpPr>
        <p:spPr>
          <a:xfrm>
            <a:off x="158941" y="2903"/>
            <a:ext cx="8841821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2215" spc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09053" marR="0" lvl="0" indent="-209053" defTabSz="56268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34472027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コンテンツ プレースホルダー 2"/>
          <p:cNvSpPr>
            <a:spLocks noGrp="1"/>
          </p:cNvSpPr>
          <p:nvPr>
            <p:ph idx="10" hasCustomPrompt="1"/>
          </p:nvPr>
        </p:nvSpPr>
        <p:spPr>
          <a:xfrm>
            <a:off x="2612216" y="2852936"/>
            <a:ext cx="3920473" cy="828102"/>
          </a:xfrm>
          <a:prstGeom prst="rect">
            <a:avLst/>
          </a:prstGeom>
          <a:ln w="38100">
            <a:solidFill>
              <a:schemeClr val="bg1"/>
            </a:solidFill>
            <a:prstDash val="sysDot"/>
          </a:ln>
        </p:spPr>
        <p:txBody>
          <a:bodyPr lIns="90000" anchor="ctr" anchorCtr="1"/>
          <a:lstStyle>
            <a:lvl1pPr marL="0" indent="0" fontAlgn="ctr">
              <a:spcBef>
                <a:spcPts val="0"/>
              </a:spcBef>
              <a:buFontTx/>
              <a:buNone/>
              <a:defRPr sz="1662" b="0" i="0" spc="73" baseline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447576" indent="0" fontAlgn="ctr">
              <a:spcBef>
                <a:spcPts val="0"/>
              </a:spcBef>
              <a:buFontTx/>
              <a:buNone/>
              <a:defRPr sz="1662" b="0" i="0" spc="73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895152" indent="0" fontAlgn="ctr">
              <a:spcBef>
                <a:spcPts val="0"/>
              </a:spcBef>
              <a:buFontTx/>
              <a:buNone/>
              <a:defRPr sz="1662" b="0" i="0" spc="73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342730" indent="0">
              <a:buFontTx/>
              <a:buNone/>
              <a:defRPr>
                <a:solidFill>
                  <a:schemeClr val="tx2"/>
                </a:solidFill>
              </a:defRPr>
            </a:lvl4pPr>
            <a:lvl5pPr marL="1790306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algn="ctr"/>
            <a:r>
              <a:rPr lang="ja-JP" altLang="en-US" sz="1662" spc="185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写真</a:t>
            </a:r>
            <a:r>
              <a:rPr lang="en-US" altLang="ja-JP" sz="1662" spc="185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/</a:t>
            </a:r>
            <a:r>
              <a:rPr lang="ja-JP" altLang="en-US" sz="1662" spc="185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動画を貼付</a:t>
            </a:r>
            <a:endParaRPr lang="ja-JP" altLang="en-US" sz="1662" spc="185" dirty="0">
              <a:solidFill>
                <a:srgbClr val="FFFFFF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8978" y="6503752"/>
            <a:ext cx="1087709" cy="296174"/>
          </a:xfrm>
          <a:prstGeom prst="rect">
            <a:avLst/>
          </a:prstGeom>
        </p:spPr>
      </p:pic>
      <p:sp>
        <p:nvSpPr>
          <p:cNvPr id="7" name="TextBox 12"/>
          <p:cNvSpPr txBox="1"/>
          <p:nvPr userDrawn="1"/>
        </p:nvSpPr>
        <p:spPr>
          <a:xfrm>
            <a:off x="213494" y="6593331"/>
            <a:ext cx="3377848" cy="11355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562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bg1"/>
                </a:solidFill>
                <a:latin typeface="Meiryo UI" panose="020B0604030504040204" pitchFamily="50" charset="-128"/>
                <a:ea typeface="HGPGothicE" charset="-128"/>
                <a:cs typeface="Meiryo UI" pitchFamily="50" charset="-128"/>
              </a:rPr>
              <a:t>© 2020 NTT DATA INSTITUTE OF MANAGEMENT CONSULTING, Inc.</a:t>
            </a:r>
          </a:p>
        </p:txBody>
      </p:sp>
      <p:sp>
        <p:nvSpPr>
          <p:cNvPr id="9" name="TextBox 16"/>
          <p:cNvSpPr txBox="1"/>
          <p:nvPr userDrawn="1"/>
        </p:nvSpPr>
        <p:spPr>
          <a:xfrm>
            <a:off x="4277396" y="6551482"/>
            <a:ext cx="618675" cy="17049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108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8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6729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クロージングロ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1975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58943" y="2902"/>
            <a:ext cx="8833966" cy="720000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buFont typeface="+mj-lt"/>
              <a:buNone/>
              <a:defRPr sz="1846" baseline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marL="209053" marR="0" lvl="0" indent="-209053" algn="l" defTabSz="56268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/>
              <a:t>［タイトル］</a:t>
            </a:r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58943" y="722902"/>
            <a:ext cx="8833966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>
            <a:spLocks noGrp="1"/>
          </p:cNvSpPr>
          <p:nvPr>
            <p:ph idx="11" hasCustomPrompt="1"/>
          </p:nvPr>
        </p:nvSpPr>
        <p:spPr>
          <a:xfrm>
            <a:off x="158942" y="764704"/>
            <a:ext cx="8812355" cy="864096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panose="020B0604020202020204" pitchFamily="34" charset="0"/>
              <a:buNone/>
              <a:defRPr sz="1477" b="0" i="0" spc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125359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688040" indent="0">
              <a:buFontTx/>
              <a:buNone/>
              <a:defRPr>
                <a:solidFill>
                  <a:schemeClr val="tx2"/>
                </a:solidFill>
              </a:defRPr>
            </a:lvl4pPr>
            <a:lvl5pPr marL="2250719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</p:txBody>
      </p:sp>
    </p:spTree>
    <p:extLst>
      <p:ext uri="{BB962C8B-B14F-4D97-AF65-F5344CB8AC3E}">
        <p14:creationId xmlns:p14="http://schemas.microsoft.com/office/powerpoint/2010/main" val="31032619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1" indent="0" algn="ctr">
              <a:buNone/>
              <a:defRPr sz="1625"/>
            </a:lvl2pPr>
            <a:lvl3pPr marL="742941" indent="0" algn="ctr">
              <a:buNone/>
              <a:defRPr sz="1462"/>
            </a:lvl3pPr>
            <a:lvl4pPr marL="1114412" indent="0" algn="ctr">
              <a:buNone/>
              <a:defRPr sz="1300"/>
            </a:lvl4pPr>
            <a:lvl5pPr marL="1485882" indent="0" algn="ctr">
              <a:buNone/>
              <a:defRPr sz="1300"/>
            </a:lvl5pPr>
            <a:lvl6pPr marL="1857354" indent="0" algn="ctr">
              <a:buNone/>
              <a:defRPr sz="1300"/>
            </a:lvl6pPr>
            <a:lvl7pPr marL="2228824" indent="0" algn="ctr">
              <a:buNone/>
              <a:defRPr sz="1300"/>
            </a:lvl7pPr>
            <a:lvl8pPr marL="2600295" indent="0" algn="ctr">
              <a:buNone/>
              <a:defRPr sz="1300"/>
            </a:lvl8pPr>
            <a:lvl9pPr marL="2971766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338060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29789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91" y="1709748"/>
            <a:ext cx="7886700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91" y="4589473"/>
            <a:ext cx="7886700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1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41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41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2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7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818797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369987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763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C722-F2F8-40C9-B362-D9535A4F809C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B9A37A07-259B-47A6-8E3E-E5B35A75909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65756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307517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B9A37A07-259B-47A6-8E3E-E5B35A75909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720433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2" y="987435"/>
            <a:ext cx="4629150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1" indent="0">
              <a:buNone/>
              <a:defRPr sz="1137"/>
            </a:lvl2pPr>
            <a:lvl3pPr marL="742941" indent="0">
              <a:buNone/>
              <a:defRPr sz="975"/>
            </a:lvl3pPr>
            <a:lvl4pPr marL="1114412" indent="0">
              <a:buNone/>
              <a:defRPr sz="812"/>
            </a:lvl4pPr>
            <a:lvl5pPr marL="1485882" indent="0">
              <a:buNone/>
              <a:defRPr sz="812"/>
            </a:lvl5pPr>
            <a:lvl6pPr marL="1857354" indent="0">
              <a:buNone/>
              <a:defRPr sz="812"/>
            </a:lvl6pPr>
            <a:lvl7pPr marL="2228824" indent="0">
              <a:buNone/>
              <a:defRPr sz="812"/>
            </a:lvl7pPr>
            <a:lvl8pPr marL="2600295" indent="0">
              <a:buNone/>
              <a:defRPr sz="812"/>
            </a:lvl8pPr>
            <a:lvl9pPr marL="2971766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3625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2" y="987435"/>
            <a:ext cx="4629150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1" indent="0">
              <a:buNone/>
              <a:defRPr sz="2275"/>
            </a:lvl2pPr>
            <a:lvl3pPr marL="742941" indent="0">
              <a:buNone/>
              <a:defRPr sz="1950"/>
            </a:lvl3pPr>
            <a:lvl4pPr marL="1114412" indent="0">
              <a:buNone/>
              <a:defRPr sz="1625"/>
            </a:lvl4pPr>
            <a:lvl5pPr marL="1485882" indent="0">
              <a:buNone/>
              <a:defRPr sz="1625"/>
            </a:lvl5pPr>
            <a:lvl6pPr marL="1857354" indent="0">
              <a:buNone/>
              <a:defRPr sz="1625"/>
            </a:lvl6pPr>
            <a:lvl7pPr marL="2228824" indent="0">
              <a:buNone/>
              <a:defRPr sz="1625"/>
            </a:lvl7pPr>
            <a:lvl8pPr marL="2600295" indent="0">
              <a:buNone/>
              <a:defRPr sz="1625"/>
            </a:lvl8pPr>
            <a:lvl9pPr marL="2971766" indent="0">
              <a:buNone/>
              <a:defRPr sz="1625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1" indent="0">
              <a:buNone/>
              <a:defRPr sz="1137"/>
            </a:lvl2pPr>
            <a:lvl3pPr marL="742941" indent="0">
              <a:buNone/>
              <a:defRPr sz="975"/>
            </a:lvl3pPr>
            <a:lvl4pPr marL="1114412" indent="0">
              <a:buNone/>
              <a:defRPr sz="812"/>
            </a:lvl4pPr>
            <a:lvl5pPr marL="1485882" indent="0">
              <a:buNone/>
              <a:defRPr sz="812"/>
            </a:lvl5pPr>
            <a:lvl6pPr marL="1857354" indent="0">
              <a:buNone/>
              <a:defRPr sz="812"/>
            </a:lvl6pPr>
            <a:lvl7pPr marL="2228824" indent="0">
              <a:buNone/>
              <a:defRPr sz="812"/>
            </a:lvl7pPr>
            <a:lvl8pPr marL="2600295" indent="0">
              <a:buNone/>
              <a:defRPr sz="812"/>
            </a:lvl8pPr>
            <a:lvl9pPr marL="2971766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252288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85168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8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3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041738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58943" y="2902"/>
            <a:ext cx="8833966" cy="720000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buFont typeface="+mj-lt"/>
              <a:buNone/>
              <a:defRPr sz="1846" baseline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marL="209053" marR="0" lvl="0" indent="-209053" algn="l" defTabSz="56268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/>
              <a:t>［タイトル］</a:t>
            </a:r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58943" y="722902"/>
            <a:ext cx="8833966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>
            <a:spLocks noGrp="1"/>
          </p:cNvSpPr>
          <p:nvPr>
            <p:ph idx="11" hasCustomPrompt="1"/>
          </p:nvPr>
        </p:nvSpPr>
        <p:spPr>
          <a:xfrm>
            <a:off x="158942" y="764704"/>
            <a:ext cx="8812355" cy="864096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panose="020B0604020202020204" pitchFamily="34" charset="0"/>
              <a:buNone/>
              <a:defRPr sz="1477" b="0" i="0" spc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125359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688040" indent="0">
              <a:buFontTx/>
              <a:buNone/>
              <a:defRPr>
                <a:solidFill>
                  <a:schemeClr val="tx2"/>
                </a:solidFill>
              </a:defRPr>
            </a:lvl4pPr>
            <a:lvl5pPr marL="2250719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</p:txBody>
      </p:sp>
    </p:spTree>
    <p:extLst>
      <p:ext uri="{BB962C8B-B14F-4D97-AF65-F5344CB8AC3E}">
        <p14:creationId xmlns:p14="http://schemas.microsoft.com/office/powerpoint/2010/main" val="77435873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58943" y="2902"/>
            <a:ext cx="8833966" cy="720000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buFont typeface="+mj-lt"/>
              <a:buNone/>
              <a:defRPr sz="1846" baseline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marL="209053" marR="0" lvl="0" indent="-209053" algn="l" defTabSz="56268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/>
              <a:t>［タイトル］</a:t>
            </a:r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58943" y="722902"/>
            <a:ext cx="8833966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>
            <a:spLocks noGrp="1"/>
          </p:cNvSpPr>
          <p:nvPr>
            <p:ph idx="11" hasCustomPrompt="1"/>
          </p:nvPr>
        </p:nvSpPr>
        <p:spPr>
          <a:xfrm>
            <a:off x="158942" y="764704"/>
            <a:ext cx="8812355" cy="864096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panose="020B0604020202020204" pitchFamily="34" charset="0"/>
              <a:buNone/>
              <a:defRPr sz="1477" b="0" i="0" spc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125359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688040" indent="0">
              <a:buFontTx/>
              <a:buNone/>
              <a:defRPr>
                <a:solidFill>
                  <a:schemeClr val="tx2"/>
                </a:solidFill>
              </a:defRPr>
            </a:lvl4pPr>
            <a:lvl5pPr marL="2250719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</p:txBody>
      </p:sp>
    </p:spTree>
    <p:extLst>
      <p:ext uri="{BB962C8B-B14F-4D97-AF65-F5344CB8AC3E}">
        <p14:creationId xmlns:p14="http://schemas.microsoft.com/office/powerpoint/2010/main" val="392076981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58943" y="2902"/>
            <a:ext cx="8833966" cy="720000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buFont typeface="+mj-lt"/>
              <a:buNone/>
              <a:defRPr sz="1846" baseline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marL="209053" marR="0" lvl="0" indent="-209053" algn="l" defTabSz="56268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/>
              <a:t>［タイトル］</a:t>
            </a:r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58943" y="722902"/>
            <a:ext cx="8833966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>
            <a:spLocks noGrp="1"/>
          </p:cNvSpPr>
          <p:nvPr>
            <p:ph idx="11" hasCustomPrompt="1"/>
          </p:nvPr>
        </p:nvSpPr>
        <p:spPr>
          <a:xfrm>
            <a:off x="158942" y="764704"/>
            <a:ext cx="8812355" cy="864096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panose="020B0604020202020204" pitchFamily="34" charset="0"/>
              <a:buNone/>
              <a:defRPr sz="1477" b="0" i="0" spc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125359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688040" indent="0">
              <a:buFontTx/>
              <a:buNone/>
              <a:defRPr>
                <a:solidFill>
                  <a:schemeClr val="tx2"/>
                </a:solidFill>
              </a:defRPr>
            </a:lvl4pPr>
            <a:lvl5pPr marL="2250719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</p:txBody>
      </p:sp>
    </p:spTree>
    <p:extLst>
      <p:ext uri="{BB962C8B-B14F-4D97-AF65-F5344CB8AC3E}">
        <p14:creationId xmlns:p14="http://schemas.microsoft.com/office/powerpoint/2010/main" val="331886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2" y="987435"/>
            <a:ext cx="4629150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1" indent="0">
              <a:buNone/>
              <a:defRPr sz="1137"/>
            </a:lvl2pPr>
            <a:lvl3pPr marL="742941" indent="0">
              <a:buNone/>
              <a:defRPr sz="975"/>
            </a:lvl3pPr>
            <a:lvl4pPr marL="1114412" indent="0">
              <a:buNone/>
              <a:defRPr sz="812"/>
            </a:lvl4pPr>
            <a:lvl5pPr marL="1485882" indent="0">
              <a:buNone/>
              <a:defRPr sz="812"/>
            </a:lvl5pPr>
            <a:lvl6pPr marL="1857354" indent="0">
              <a:buNone/>
              <a:defRPr sz="812"/>
            </a:lvl6pPr>
            <a:lvl7pPr marL="2228824" indent="0">
              <a:buNone/>
              <a:defRPr sz="812"/>
            </a:lvl7pPr>
            <a:lvl8pPr marL="2600295" indent="0">
              <a:buNone/>
              <a:defRPr sz="812"/>
            </a:lvl8pPr>
            <a:lvl9pPr marL="2971766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3EC7-8074-4E3D-856B-3F3E35CD17D5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330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2" y="987435"/>
            <a:ext cx="4629150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1" indent="0">
              <a:buNone/>
              <a:defRPr sz="2275"/>
            </a:lvl2pPr>
            <a:lvl3pPr marL="742941" indent="0">
              <a:buNone/>
              <a:defRPr sz="1950"/>
            </a:lvl3pPr>
            <a:lvl4pPr marL="1114412" indent="0">
              <a:buNone/>
              <a:defRPr sz="1625"/>
            </a:lvl4pPr>
            <a:lvl5pPr marL="1485882" indent="0">
              <a:buNone/>
              <a:defRPr sz="1625"/>
            </a:lvl5pPr>
            <a:lvl6pPr marL="1857354" indent="0">
              <a:buNone/>
              <a:defRPr sz="1625"/>
            </a:lvl6pPr>
            <a:lvl7pPr marL="2228824" indent="0">
              <a:buNone/>
              <a:defRPr sz="1625"/>
            </a:lvl7pPr>
            <a:lvl8pPr marL="2600295" indent="0">
              <a:buNone/>
              <a:defRPr sz="1625"/>
            </a:lvl8pPr>
            <a:lvl9pPr marL="2971766" indent="0">
              <a:buNone/>
              <a:defRPr sz="1625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1" indent="0">
              <a:buNone/>
              <a:defRPr sz="1137"/>
            </a:lvl2pPr>
            <a:lvl3pPr marL="742941" indent="0">
              <a:buNone/>
              <a:defRPr sz="975"/>
            </a:lvl3pPr>
            <a:lvl4pPr marL="1114412" indent="0">
              <a:buNone/>
              <a:defRPr sz="812"/>
            </a:lvl4pPr>
            <a:lvl5pPr marL="1485882" indent="0">
              <a:buNone/>
              <a:defRPr sz="812"/>
            </a:lvl5pPr>
            <a:lvl6pPr marL="1857354" indent="0">
              <a:buNone/>
              <a:defRPr sz="812"/>
            </a:lvl6pPr>
            <a:lvl7pPr marL="2228824" indent="0">
              <a:buNone/>
              <a:defRPr sz="812"/>
            </a:lvl7pPr>
            <a:lvl8pPr marL="2600295" indent="0">
              <a:buNone/>
              <a:defRPr sz="812"/>
            </a:lvl8pPr>
            <a:lvl9pPr marL="2971766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D965-96CB-4190-AB03-63B3C241973E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878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4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4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0F99-0ED6-4944-8521-91F13816C352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1696" y="649288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579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742941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6" indent="-185736" algn="l" defTabSz="742941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06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77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47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619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3090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4560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6031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7501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7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4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41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8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5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95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66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4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4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3A650-10D7-4851-98E1-FE7F0FA9E265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4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050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39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7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1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6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0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6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0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5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0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5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8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4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8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3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8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0F99-0ED6-4944-8521-91F13816C352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558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0F99-0ED6-4944-8521-91F13816C352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1696" y="64928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767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defTabSz="685817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5" indent="-171455" algn="l" defTabSz="6858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6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72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80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9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98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15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2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9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7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26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34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43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1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60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69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0F99-0ED6-4944-8521-91F13816C352}" type="datetime1">
              <a:rPr kumimoji="1" lang="ja-JP" altLang="en-US" smtClean="0"/>
              <a:t>2024/7/12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1696" y="64928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922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hf hdr="0" ftr="0" dt="0"/>
  <p:txStyles>
    <p:titleStyle>
      <a:lvl1pPr algn="l" defTabSz="685817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5" indent="-171455" algn="l" defTabSz="6858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6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72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80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9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98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15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2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9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7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26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34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43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1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60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69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/>
          <p:nvPr userDrawn="1"/>
        </p:nvSpPr>
        <p:spPr>
          <a:xfrm>
            <a:off x="4259963" y="6618415"/>
            <a:ext cx="618675" cy="17049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108" b="0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8" b="0" i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54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23" r:id="rId9"/>
  </p:sldLayoutIdLst>
  <p:hf hdr="0" ftr="0" dt="0"/>
  <p:txStyles>
    <p:titleStyle>
      <a:lvl1pPr algn="l" defTabSz="447576" rtl="0" eaLnBrk="1" fontAlgn="base" hangingPunct="1">
        <a:spcBef>
          <a:spcPct val="0"/>
        </a:spcBef>
        <a:spcAft>
          <a:spcPct val="0"/>
        </a:spcAft>
        <a:defRPr kumimoji="1" sz="1762" b="0" i="0" kern="1200" spc="148" baseline="0">
          <a:solidFill>
            <a:srgbClr val="404040"/>
          </a:solidFill>
          <a:latin typeface="HGPGothicE" charset="-128"/>
          <a:ea typeface="HGPGothicE" charset="-128"/>
          <a:cs typeface="HGPGothicE" charset="-128"/>
        </a:defRPr>
      </a:lvl1pPr>
      <a:lvl2pPr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447576"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895155"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342730"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1790306"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166288" indent="-166288" algn="l" defTabSz="44757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349" kern="1200">
          <a:solidFill>
            <a:schemeClr val="tx1"/>
          </a:solidFill>
          <a:latin typeface="Arial"/>
          <a:ea typeface="+mn-ea"/>
          <a:cs typeface="Arial"/>
        </a:defRPr>
      </a:lvl1pPr>
      <a:lvl2pPr marL="668256" indent="-220679" algn="l" defTabSz="44757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1958" kern="1200">
          <a:solidFill>
            <a:schemeClr val="tx1"/>
          </a:solidFill>
          <a:latin typeface="Arial"/>
          <a:ea typeface="+mn-ea"/>
          <a:cs typeface="Arial"/>
        </a:defRPr>
      </a:lvl2pPr>
      <a:lvl3pPr marL="1067657" indent="-172503" algn="l" defTabSz="44757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1958" kern="1200">
          <a:solidFill>
            <a:schemeClr val="tx1"/>
          </a:solidFill>
          <a:latin typeface="Arial"/>
          <a:ea typeface="+mn-ea"/>
          <a:cs typeface="Arial"/>
        </a:defRPr>
      </a:lvl3pPr>
      <a:lvl4pPr marL="1512125" indent="-169397" algn="l" defTabSz="44757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1958" kern="1200">
          <a:solidFill>
            <a:schemeClr val="tx1"/>
          </a:solidFill>
          <a:latin typeface="Arial"/>
          <a:ea typeface="+mn-ea"/>
          <a:cs typeface="Arial"/>
        </a:defRPr>
      </a:lvl4pPr>
      <a:lvl5pPr marL="1958147" indent="-167843" algn="l" defTabSz="44757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1958" kern="1200">
          <a:solidFill>
            <a:schemeClr val="tx1"/>
          </a:solidFill>
          <a:latin typeface="Arial"/>
          <a:ea typeface="+mn-ea"/>
          <a:cs typeface="Arial"/>
        </a:defRPr>
      </a:lvl5pPr>
      <a:lvl6pPr marL="2461670" indent="-223788" algn="l" defTabSz="447576" rtl="0" eaLnBrk="1" latinLnBrk="0" hangingPunct="1">
        <a:spcBef>
          <a:spcPct val="20000"/>
        </a:spcBef>
        <a:buFont typeface="Arial"/>
        <a:buChar char="•"/>
        <a:defRPr kumimoji="1" sz="1958" kern="1200">
          <a:solidFill>
            <a:schemeClr val="tx1"/>
          </a:solidFill>
          <a:latin typeface="+mn-lt"/>
          <a:ea typeface="+mn-ea"/>
          <a:cs typeface="+mn-cs"/>
        </a:defRPr>
      </a:lvl6pPr>
      <a:lvl7pPr marL="2909248" indent="-223788" algn="l" defTabSz="447576" rtl="0" eaLnBrk="1" latinLnBrk="0" hangingPunct="1">
        <a:spcBef>
          <a:spcPct val="20000"/>
        </a:spcBef>
        <a:buFont typeface="Arial"/>
        <a:buChar char="•"/>
        <a:defRPr kumimoji="1" sz="1958" kern="1200">
          <a:solidFill>
            <a:schemeClr val="tx1"/>
          </a:solidFill>
          <a:latin typeface="+mn-lt"/>
          <a:ea typeface="+mn-ea"/>
          <a:cs typeface="+mn-cs"/>
        </a:defRPr>
      </a:lvl7pPr>
      <a:lvl8pPr marL="3356824" indent="-223788" algn="l" defTabSz="447576" rtl="0" eaLnBrk="1" latinLnBrk="0" hangingPunct="1">
        <a:spcBef>
          <a:spcPct val="20000"/>
        </a:spcBef>
        <a:buFont typeface="Arial"/>
        <a:buChar char="•"/>
        <a:defRPr kumimoji="1" sz="1958" kern="1200">
          <a:solidFill>
            <a:schemeClr val="tx1"/>
          </a:solidFill>
          <a:latin typeface="+mn-lt"/>
          <a:ea typeface="+mn-ea"/>
          <a:cs typeface="+mn-cs"/>
        </a:defRPr>
      </a:lvl8pPr>
      <a:lvl9pPr marL="3804402" indent="-223788" algn="l" defTabSz="447576" rtl="0" eaLnBrk="1" latinLnBrk="0" hangingPunct="1">
        <a:spcBef>
          <a:spcPct val="20000"/>
        </a:spcBef>
        <a:buFont typeface="Arial"/>
        <a:buChar char="•"/>
        <a:defRPr kumimoji="1" sz="1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1pPr>
      <a:lvl2pPr marL="447576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2pPr>
      <a:lvl3pPr marL="895155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3pPr>
      <a:lvl4pPr marL="1342730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4pPr>
      <a:lvl5pPr marL="1790306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5pPr>
      <a:lvl6pPr marL="2237883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6pPr>
      <a:lvl7pPr marL="2685459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7pPr>
      <a:lvl8pPr marL="3133035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8pPr>
      <a:lvl9pPr marL="3580612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83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4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4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1696" y="649288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940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  <p:sldLayoutId id="2147484036" r:id="rId12"/>
    <p:sldLayoutId id="2147484037" r:id="rId13"/>
    <p:sldLayoutId id="2147484050" r:id="rId14"/>
  </p:sldLayoutIdLst>
  <p:hf hdr="0" ftr="0" dt="0"/>
  <p:txStyles>
    <p:titleStyle>
      <a:lvl1pPr algn="l" defTabSz="742941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6" indent="-185736" algn="l" defTabSz="742941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06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77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47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619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3090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4560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6031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7501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7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4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41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8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5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95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66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A7389ABE-2F6B-4F50-8FB5-29C89D6657A1}"/>
              </a:ext>
            </a:extLst>
          </p:cNvPr>
          <p:cNvSpPr/>
          <p:nvPr/>
        </p:nvSpPr>
        <p:spPr>
          <a:xfrm>
            <a:off x="330507" y="3576138"/>
            <a:ext cx="8446554" cy="3106015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endParaRPr lang="ja-JP" altLang="en-US" sz="16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4" name="正方形/長方形 193">
            <a:extLst>
              <a:ext uri="{FF2B5EF4-FFF2-40B4-BE49-F238E27FC236}">
                <a16:creationId xmlns:a16="http://schemas.microsoft.com/office/drawing/2014/main" id="{A7389ABE-2F6B-4F50-8FB5-29C89D6657A1}"/>
              </a:ext>
            </a:extLst>
          </p:cNvPr>
          <p:cNvSpPr/>
          <p:nvPr/>
        </p:nvSpPr>
        <p:spPr>
          <a:xfrm>
            <a:off x="316355" y="1706503"/>
            <a:ext cx="4363601" cy="1335168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endParaRPr lang="ja-JP" altLang="ja-JP" sz="20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A7389ABE-2F6B-4F50-8FB5-29C89D6657A1}"/>
              </a:ext>
            </a:extLst>
          </p:cNvPr>
          <p:cNvSpPr/>
          <p:nvPr/>
        </p:nvSpPr>
        <p:spPr>
          <a:xfrm>
            <a:off x="4773356" y="1697212"/>
            <a:ext cx="3992815" cy="1344459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algn="ctr"/>
            <a:endParaRPr lang="ja-JP" sz="10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2590C5F8-13CF-4A28-9C23-A147A24F25EC}"/>
              </a:ext>
            </a:extLst>
          </p:cNvPr>
          <p:cNvSpPr/>
          <p:nvPr/>
        </p:nvSpPr>
        <p:spPr>
          <a:xfrm>
            <a:off x="316355" y="1191246"/>
            <a:ext cx="4386571" cy="523219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企業／団体名</a:t>
            </a:r>
            <a:endParaRPr kumimoji="0" lang="ja-JP" alt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</p:txBody>
      </p:sp>
      <p:sp>
        <p:nvSpPr>
          <p:cNvPr id="201" name="正方形/長方形 200">
            <a:extLst>
              <a:ext uri="{FF2B5EF4-FFF2-40B4-BE49-F238E27FC236}">
                <a16:creationId xmlns:a16="http://schemas.microsoft.com/office/drawing/2014/main" id="{2590C5F8-13CF-4A28-9C23-A147A24F25EC}"/>
              </a:ext>
            </a:extLst>
          </p:cNvPr>
          <p:cNvSpPr/>
          <p:nvPr/>
        </p:nvSpPr>
        <p:spPr>
          <a:xfrm>
            <a:off x="4773356" y="1206345"/>
            <a:ext cx="4014596" cy="523218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400" b="1" dirty="0">
                <a:solidFill>
                  <a:srgbClr val="FFFFFF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該当するゴール</a:t>
            </a:r>
            <a:endParaRPr lang="ja-JP" sz="24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</p:txBody>
      </p:sp>
      <p:sp>
        <p:nvSpPr>
          <p:cNvPr id="207" name="正方形/長方形 206">
            <a:extLst>
              <a:ext uri="{FF2B5EF4-FFF2-40B4-BE49-F238E27FC236}">
                <a16:creationId xmlns:a16="http://schemas.microsoft.com/office/drawing/2014/main" id="{2590C5F8-13CF-4A28-9C23-A147A24F25EC}"/>
              </a:ext>
            </a:extLst>
          </p:cNvPr>
          <p:cNvSpPr/>
          <p:nvPr/>
        </p:nvSpPr>
        <p:spPr>
          <a:xfrm>
            <a:off x="304966" y="3091845"/>
            <a:ext cx="8482986" cy="55922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400" b="1" dirty="0">
                <a:solidFill>
                  <a:srgbClr val="FFFFFF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企業／団体紹介・</a:t>
            </a:r>
            <a:r>
              <a:rPr lang="en-US" altLang="ja-JP" sz="2400" b="1" dirty="0">
                <a:solidFill>
                  <a:srgbClr val="FFFFFF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SDG</a:t>
            </a:r>
            <a:r>
              <a:rPr lang="en-US" altLang="ja-JP" sz="24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s</a:t>
            </a:r>
            <a:r>
              <a:rPr lang="ja-JP" altLang="en-US" sz="2400" b="1" dirty="0">
                <a:solidFill>
                  <a:srgbClr val="FFFFFF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に関連する活動内容など</a:t>
            </a:r>
            <a:endParaRPr lang="ja-JP" sz="24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9290758" y="2380925"/>
            <a:ext cx="1858233" cy="556827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←該当するアイコンをお使いください。（サイズは適宜調整下さい）</a:t>
            </a:r>
          </a:p>
        </p:txBody>
      </p:sp>
      <p:pic>
        <p:nvPicPr>
          <p:cNvPr id="223" name="図 222">
            <a:extLst>
              <a:ext uri="{FF2B5EF4-FFF2-40B4-BE49-F238E27FC236}">
                <a16:creationId xmlns:a16="http://schemas.microsoft.com/office/drawing/2014/main" id="{10F190B6-0A22-4FAB-9439-C8B9CD5D3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7849" y="3041672"/>
            <a:ext cx="302250" cy="306935"/>
          </a:xfrm>
          <a:prstGeom prst="rect">
            <a:avLst/>
          </a:prstGeom>
        </p:spPr>
      </p:pic>
      <p:pic>
        <p:nvPicPr>
          <p:cNvPr id="224" name="図 223">
            <a:extLst>
              <a:ext uri="{FF2B5EF4-FFF2-40B4-BE49-F238E27FC236}">
                <a16:creationId xmlns:a16="http://schemas.microsoft.com/office/drawing/2014/main" id="{C3B91F6D-DB4F-40B3-A2EC-BF7BE0398D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8729" y="3043572"/>
            <a:ext cx="302318" cy="302318"/>
          </a:xfrm>
          <a:prstGeom prst="rect">
            <a:avLst/>
          </a:prstGeom>
        </p:spPr>
      </p:pic>
      <p:pic>
        <p:nvPicPr>
          <p:cNvPr id="225" name="図 224">
            <a:extLst>
              <a:ext uri="{FF2B5EF4-FFF2-40B4-BE49-F238E27FC236}">
                <a16:creationId xmlns:a16="http://schemas.microsoft.com/office/drawing/2014/main" id="{8BB83ED3-4675-4C73-91F6-AFD7522372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47675" y="3041672"/>
            <a:ext cx="307929" cy="307929"/>
          </a:xfrm>
          <a:prstGeom prst="rect">
            <a:avLst/>
          </a:prstGeom>
        </p:spPr>
      </p:pic>
      <p:pic>
        <p:nvPicPr>
          <p:cNvPr id="226" name="図 225">
            <a:extLst>
              <a:ext uri="{FF2B5EF4-FFF2-40B4-BE49-F238E27FC236}">
                <a16:creationId xmlns:a16="http://schemas.microsoft.com/office/drawing/2014/main" id="{5EBE6473-8300-4268-AB85-32686BF620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55880" y="3042649"/>
            <a:ext cx="301224" cy="303560"/>
          </a:xfrm>
          <a:prstGeom prst="rect">
            <a:avLst/>
          </a:prstGeom>
        </p:spPr>
      </p:pic>
      <p:pic>
        <p:nvPicPr>
          <p:cNvPr id="227" name="図 226">
            <a:extLst>
              <a:ext uri="{FF2B5EF4-FFF2-40B4-BE49-F238E27FC236}">
                <a16:creationId xmlns:a16="http://schemas.microsoft.com/office/drawing/2014/main" id="{83D3CA6E-4CE5-47FE-AF00-81E1C4F8D1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57212" y="3047606"/>
            <a:ext cx="300596" cy="298284"/>
          </a:xfrm>
          <a:prstGeom prst="rect">
            <a:avLst/>
          </a:prstGeom>
        </p:spPr>
      </p:pic>
      <p:pic>
        <p:nvPicPr>
          <p:cNvPr id="228" name="図 227">
            <a:extLst>
              <a:ext uri="{FF2B5EF4-FFF2-40B4-BE49-F238E27FC236}">
                <a16:creationId xmlns:a16="http://schemas.microsoft.com/office/drawing/2014/main" id="{64F4E66B-C986-4F3A-A109-0353340ADE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44044" y="3564072"/>
            <a:ext cx="296348" cy="303349"/>
          </a:xfrm>
          <a:prstGeom prst="rect">
            <a:avLst/>
          </a:prstGeom>
        </p:spPr>
      </p:pic>
      <p:pic>
        <p:nvPicPr>
          <p:cNvPr id="229" name="図 228">
            <a:extLst>
              <a:ext uri="{FF2B5EF4-FFF2-40B4-BE49-F238E27FC236}">
                <a16:creationId xmlns:a16="http://schemas.microsoft.com/office/drawing/2014/main" id="{301D1DF8-D92B-4F75-A319-BE1F7B73F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363813" y="3576138"/>
            <a:ext cx="301484" cy="301484"/>
          </a:xfrm>
          <a:prstGeom prst="rect">
            <a:avLst/>
          </a:prstGeom>
        </p:spPr>
      </p:pic>
      <p:pic>
        <p:nvPicPr>
          <p:cNvPr id="230" name="図 229">
            <a:extLst>
              <a:ext uri="{FF2B5EF4-FFF2-40B4-BE49-F238E27FC236}">
                <a16:creationId xmlns:a16="http://schemas.microsoft.com/office/drawing/2014/main" id="{35C6031D-1D1D-4641-ACA3-3F8DF22565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56647" y="4060134"/>
            <a:ext cx="301503" cy="301503"/>
          </a:xfrm>
          <a:prstGeom prst="rect">
            <a:avLst/>
          </a:prstGeom>
        </p:spPr>
      </p:pic>
      <p:pic>
        <p:nvPicPr>
          <p:cNvPr id="231" name="図 230">
            <a:extLst>
              <a:ext uri="{FF2B5EF4-FFF2-40B4-BE49-F238E27FC236}">
                <a16:creationId xmlns:a16="http://schemas.microsoft.com/office/drawing/2014/main" id="{17F0645B-29D2-4C7F-8BD3-C6F123AE372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853402" y="4073500"/>
            <a:ext cx="295589" cy="295589"/>
          </a:xfrm>
          <a:prstGeom prst="rect">
            <a:avLst/>
          </a:prstGeom>
        </p:spPr>
      </p:pic>
      <p:pic>
        <p:nvPicPr>
          <p:cNvPr id="232" name="図 231">
            <a:extLst>
              <a:ext uri="{FF2B5EF4-FFF2-40B4-BE49-F238E27FC236}">
                <a16:creationId xmlns:a16="http://schemas.microsoft.com/office/drawing/2014/main" id="{0CB1DADA-260C-40E2-B6C9-23F6026000D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36213" y="4574519"/>
            <a:ext cx="302780" cy="302780"/>
          </a:xfrm>
          <a:prstGeom prst="rect">
            <a:avLst/>
          </a:prstGeom>
        </p:spPr>
      </p:pic>
      <p:pic>
        <p:nvPicPr>
          <p:cNvPr id="233" name="図 232">
            <a:extLst>
              <a:ext uri="{FF2B5EF4-FFF2-40B4-BE49-F238E27FC236}">
                <a16:creationId xmlns:a16="http://schemas.microsoft.com/office/drawing/2014/main" id="{9323BD0F-1197-41E3-979A-07C385B18BC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69859" y="4574499"/>
            <a:ext cx="300222" cy="302703"/>
          </a:xfrm>
          <a:prstGeom prst="rect">
            <a:avLst/>
          </a:prstGeom>
        </p:spPr>
      </p:pic>
      <p:pic>
        <p:nvPicPr>
          <p:cNvPr id="234" name="図 233">
            <a:extLst>
              <a:ext uri="{FF2B5EF4-FFF2-40B4-BE49-F238E27FC236}">
                <a16:creationId xmlns:a16="http://schemas.microsoft.com/office/drawing/2014/main" id="{550AFFDF-09F9-44F5-98F9-CC6B892EC66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866459" y="3556634"/>
            <a:ext cx="303621" cy="303621"/>
          </a:xfrm>
          <a:prstGeom prst="rect">
            <a:avLst/>
          </a:prstGeom>
        </p:spPr>
      </p:pic>
      <p:pic>
        <p:nvPicPr>
          <p:cNvPr id="235" name="図 234">
            <a:extLst>
              <a:ext uri="{FF2B5EF4-FFF2-40B4-BE49-F238E27FC236}">
                <a16:creationId xmlns:a16="http://schemas.microsoft.com/office/drawing/2014/main" id="{88C14638-9372-4506-98EA-C9277043368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366113" y="3565454"/>
            <a:ext cx="302410" cy="299991"/>
          </a:xfrm>
          <a:prstGeom prst="rect">
            <a:avLst/>
          </a:prstGeom>
        </p:spPr>
      </p:pic>
      <p:pic>
        <p:nvPicPr>
          <p:cNvPr id="236" name="図 235">
            <a:extLst>
              <a:ext uri="{FF2B5EF4-FFF2-40B4-BE49-F238E27FC236}">
                <a16:creationId xmlns:a16="http://schemas.microsoft.com/office/drawing/2014/main" id="{A88DD228-48F8-48BA-8BA6-355A2E405B2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854520" y="3562208"/>
            <a:ext cx="299804" cy="299804"/>
          </a:xfrm>
          <a:prstGeom prst="rect">
            <a:avLst/>
          </a:prstGeom>
        </p:spPr>
      </p:pic>
      <p:pic>
        <p:nvPicPr>
          <p:cNvPr id="237" name="図 236">
            <a:extLst>
              <a:ext uri="{FF2B5EF4-FFF2-40B4-BE49-F238E27FC236}">
                <a16:creationId xmlns:a16="http://schemas.microsoft.com/office/drawing/2014/main" id="{278C9180-2E15-4CD3-9F84-F469DF68D6F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339750" y="4081796"/>
            <a:ext cx="300642" cy="298237"/>
          </a:xfrm>
          <a:prstGeom prst="rect">
            <a:avLst/>
          </a:prstGeom>
        </p:spPr>
      </p:pic>
      <p:pic>
        <p:nvPicPr>
          <p:cNvPr id="238" name="図 237">
            <a:extLst>
              <a:ext uri="{FF2B5EF4-FFF2-40B4-BE49-F238E27FC236}">
                <a16:creationId xmlns:a16="http://schemas.microsoft.com/office/drawing/2014/main" id="{A0DAFFEF-283F-418F-979B-47AFB2A3760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66041" y="4075236"/>
            <a:ext cx="302139" cy="302139"/>
          </a:xfrm>
          <a:prstGeom prst="rect">
            <a:avLst/>
          </a:prstGeom>
        </p:spPr>
      </p:pic>
      <p:pic>
        <p:nvPicPr>
          <p:cNvPr id="239" name="図 238">
            <a:extLst>
              <a:ext uri="{FF2B5EF4-FFF2-40B4-BE49-F238E27FC236}">
                <a16:creationId xmlns:a16="http://schemas.microsoft.com/office/drawing/2014/main" id="{7DEE25E4-A963-476A-87BF-875C573CA0C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365246" y="4073004"/>
            <a:ext cx="306886" cy="304371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226647" y="238042"/>
            <a:ext cx="4736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SDGs</a:t>
            </a:r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推進のための取組</a:t>
            </a:r>
            <a:endParaRPr kumimoji="1" lang="ja-JP" altLang="en-US" sz="3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44" name="正方形/長方形 243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9290758" y="1474077"/>
            <a:ext cx="1858233" cy="787106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←各テキストボックス内へはテキストの編集で文字を記載ください（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MSP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ゴシック、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10pt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以上）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229E835-03F6-48EC-B4CF-9E1A3C49A49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93385" y="881828"/>
            <a:ext cx="6567691" cy="16687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D839B92-6F57-4A24-BE2B-5EDA04ACDB4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890568" y="901637"/>
            <a:ext cx="1897384" cy="12801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CE7B4BA-3252-41CE-811D-B910389EAFD0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804" y="-30939"/>
            <a:ext cx="951120" cy="939029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4ADD55A-897C-4F84-9629-23AA885198D4}"/>
              </a:ext>
            </a:extLst>
          </p:cNvPr>
          <p:cNvSpPr txBox="1"/>
          <p:nvPr/>
        </p:nvSpPr>
        <p:spPr>
          <a:xfrm>
            <a:off x="6757239" y="88140"/>
            <a:ext cx="2278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r>
              <a:rPr lang="zh-CN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号様式（第５条関係）</a:t>
            </a:r>
            <a:endParaRPr lang="en-US" altLang="zh-CN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市ホームページ掲載用登録書</a:t>
            </a:r>
          </a:p>
        </p:txBody>
      </p:sp>
    </p:spTree>
    <p:extLst>
      <p:ext uri="{BB962C8B-B14F-4D97-AF65-F5344CB8AC3E}">
        <p14:creationId xmlns:p14="http://schemas.microsoft.com/office/powerpoint/2010/main" val="85905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A7389ABE-2F6B-4F50-8FB5-29C89D6657A1}"/>
              </a:ext>
            </a:extLst>
          </p:cNvPr>
          <p:cNvSpPr/>
          <p:nvPr/>
        </p:nvSpPr>
        <p:spPr>
          <a:xfrm>
            <a:off x="330507" y="3576138"/>
            <a:ext cx="8443377" cy="3106015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endParaRPr lang="ja-JP" altLang="en-US" sz="16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4" name="正方形/長方形 193">
            <a:extLst>
              <a:ext uri="{FF2B5EF4-FFF2-40B4-BE49-F238E27FC236}">
                <a16:creationId xmlns:a16="http://schemas.microsoft.com/office/drawing/2014/main" id="{A7389ABE-2F6B-4F50-8FB5-29C89D6657A1}"/>
              </a:ext>
            </a:extLst>
          </p:cNvPr>
          <p:cNvSpPr/>
          <p:nvPr/>
        </p:nvSpPr>
        <p:spPr>
          <a:xfrm>
            <a:off x="316355" y="1706503"/>
            <a:ext cx="4363601" cy="1335168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endParaRPr lang="ja-JP" altLang="ja-JP" sz="20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A7389ABE-2F6B-4F50-8FB5-29C89D6657A1}"/>
              </a:ext>
            </a:extLst>
          </p:cNvPr>
          <p:cNvSpPr/>
          <p:nvPr/>
        </p:nvSpPr>
        <p:spPr>
          <a:xfrm>
            <a:off x="4773356" y="1697212"/>
            <a:ext cx="3992815" cy="1344459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algn="ctr"/>
            <a:endParaRPr lang="ja-JP" sz="10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2590C5F8-13CF-4A28-9C23-A147A24F25EC}"/>
              </a:ext>
            </a:extLst>
          </p:cNvPr>
          <p:cNvSpPr/>
          <p:nvPr/>
        </p:nvSpPr>
        <p:spPr>
          <a:xfrm>
            <a:off x="316355" y="1191247"/>
            <a:ext cx="4386571" cy="515256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企業・団体名</a:t>
            </a:r>
            <a:endParaRPr kumimoji="0" lang="ja-JP" alt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</p:txBody>
      </p:sp>
      <p:sp>
        <p:nvSpPr>
          <p:cNvPr id="201" name="正方形/長方形 200">
            <a:extLst>
              <a:ext uri="{FF2B5EF4-FFF2-40B4-BE49-F238E27FC236}">
                <a16:creationId xmlns:a16="http://schemas.microsoft.com/office/drawing/2014/main" id="{2590C5F8-13CF-4A28-9C23-A147A24F25EC}"/>
              </a:ext>
            </a:extLst>
          </p:cNvPr>
          <p:cNvSpPr/>
          <p:nvPr/>
        </p:nvSpPr>
        <p:spPr>
          <a:xfrm>
            <a:off x="4759288" y="1191246"/>
            <a:ext cx="4014596" cy="515257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400" b="1" dirty="0">
                <a:solidFill>
                  <a:srgbClr val="FFFFFF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該当するゴール</a:t>
            </a:r>
            <a:endParaRPr lang="ja-JP" sz="24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</p:txBody>
      </p:sp>
      <p:sp>
        <p:nvSpPr>
          <p:cNvPr id="207" name="正方形/長方形 206">
            <a:extLst>
              <a:ext uri="{FF2B5EF4-FFF2-40B4-BE49-F238E27FC236}">
                <a16:creationId xmlns:a16="http://schemas.microsoft.com/office/drawing/2014/main" id="{2590C5F8-13CF-4A28-9C23-A147A24F25EC}"/>
              </a:ext>
            </a:extLst>
          </p:cNvPr>
          <p:cNvSpPr/>
          <p:nvPr/>
        </p:nvSpPr>
        <p:spPr>
          <a:xfrm>
            <a:off x="304966" y="3091845"/>
            <a:ext cx="8482986" cy="554177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400" b="1" dirty="0">
                <a:solidFill>
                  <a:srgbClr val="FFFFFF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紹介・</a:t>
            </a:r>
            <a:r>
              <a:rPr lang="en-US" altLang="ja-JP" sz="2400" b="1" dirty="0">
                <a:solidFill>
                  <a:srgbClr val="FFFFFF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SDG</a:t>
            </a:r>
            <a:r>
              <a:rPr lang="en-US" altLang="ja-JP" sz="24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s</a:t>
            </a:r>
            <a:r>
              <a:rPr lang="ja-JP" altLang="en-US" sz="2400" b="1" dirty="0">
                <a:solidFill>
                  <a:srgbClr val="FFFFFF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に関連する活動内容など</a:t>
            </a:r>
            <a:endParaRPr lang="ja-JP" sz="24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9290758" y="2380925"/>
            <a:ext cx="1858233" cy="556827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←該当するアイコンをお使いください。（サイズは適宜調整下さい）</a:t>
            </a:r>
          </a:p>
        </p:txBody>
      </p:sp>
      <p:pic>
        <p:nvPicPr>
          <p:cNvPr id="223" name="図 222">
            <a:extLst>
              <a:ext uri="{FF2B5EF4-FFF2-40B4-BE49-F238E27FC236}">
                <a16:creationId xmlns:a16="http://schemas.microsoft.com/office/drawing/2014/main" id="{10F190B6-0A22-4FAB-9439-C8B9CD5D3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7849" y="3041672"/>
            <a:ext cx="302250" cy="306935"/>
          </a:xfrm>
          <a:prstGeom prst="rect">
            <a:avLst/>
          </a:prstGeom>
        </p:spPr>
      </p:pic>
      <p:pic>
        <p:nvPicPr>
          <p:cNvPr id="224" name="図 223">
            <a:extLst>
              <a:ext uri="{FF2B5EF4-FFF2-40B4-BE49-F238E27FC236}">
                <a16:creationId xmlns:a16="http://schemas.microsoft.com/office/drawing/2014/main" id="{C3B91F6D-DB4F-40B3-A2EC-BF7BE0398D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8729" y="3043572"/>
            <a:ext cx="302318" cy="302318"/>
          </a:xfrm>
          <a:prstGeom prst="rect">
            <a:avLst/>
          </a:prstGeom>
        </p:spPr>
      </p:pic>
      <p:pic>
        <p:nvPicPr>
          <p:cNvPr id="225" name="図 224">
            <a:extLst>
              <a:ext uri="{FF2B5EF4-FFF2-40B4-BE49-F238E27FC236}">
                <a16:creationId xmlns:a16="http://schemas.microsoft.com/office/drawing/2014/main" id="{8BB83ED3-4675-4C73-91F6-AFD7522372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47675" y="3041672"/>
            <a:ext cx="307929" cy="307929"/>
          </a:xfrm>
          <a:prstGeom prst="rect">
            <a:avLst/>
          </a:prstGeom>
        </p:spPr>
      </p:pic>
      <p:pic>
        <p:nvPicPr>
          <p:cNvPr id="226" name="図 225">
            <a:extLst>
              <a:ext uri="{FF2B5EF4-FFF2-40B4-BE49-F238E27FC236}">
                <a16:creationId xmlns:a16="http://schemas.microsoft.com/office/drawing/2014/main" id="{5EBE6473-8300-4268-AB85-32686BF620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55880" y="3042649"/>
            <a:ext cx="301224" cy="303560"/>
          </a:xfrm>
          <a:prstGeom prst="rect">
            <a:avLst/>
          </a:prstGeom>
        </p:spPr>
      </p:pic>
      <p:pic>
        <p:nvPicPr>
          <p:cNvPr id="227" name="図 226">
            <a:extLst>
              <a:ext uri="{FF2B5EF4-FFF2-40B4-BE49-F238E27FC236}">
                <a16:creationId xmlns:a16="http://schemas.microsoft.com/office/drawing/2014/main" id="{83D3CA6E-4CE5-47FE-AF00-81E1C4F8D1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57212" y="3047606"/>
            <a:ext cx="300596" cy="298284"/>
          </a:xfrm>
          <a:prstGeom prst="rect">
            <a:avLst/>
          </a:prstGeom>
        </p:spPr>
      </p:pic>
      <p:pic>
        <p:nvPicPr>
          <p:cNvPr id="228" name="図 227">
            <a:extLst>
              <a:ext uri="{FF2B5EF4-FFF2-40B4-BE49-F238E27FC236}">
                <a16:creationId xmlns:a16="http://schemas.microsoft.com/office/drawing/2014/main" id="{64F4E66B-C986-4F3A-A109-0353340ADE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44044" y="3564072"/>
            <a:ext cx="296348" cy="303349"/>
          </a:xfrm>
          <a:prstGeom prst="rect">
            <a:avLst/>
          </a:prstGeom>
        </p:spPr>
      </p:pic>
      <p:pic>
        <p:nvPicPr>
          <p:cNvPr id="229" name="図 228">
            <a:extLst>
              <a:ext uri="{FF2B5EF4-FFF2-40B4-BE49-F238E27FC236}">
                <a16:creationId xmlns:a16="http://schemas.microsoft.com/office/drawing/2014/main" id="{301D1DF8-D92B-4F75-A319-BE1F7B73F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363813" y="3576138"/>
            <a:ext cx="301484" cy="301484"/>
          </a:xfrm>
          <a:prstGeom prst="rect">
            <a:avLst/>
          </a:prstGeom>
        </p:spPr>
      </p:pic>
      <p:pic>
        <p:nvPicPr>
          <p:cNvPr id="230" name="図 229">
            <a:extLst>
              <a:ext uri="{FF2B5EF4-FFF2-40B4-BE49-F238E27FC236}">
                <a16:creationId xmlns:a16="http://schemas.microsoft.com/office/drawing/2014/main" id="{35C6031D-1D1D-4641-ACA3-3F8DF22565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56647" y="4060134"/>
            <a:ext cx="301503" cy="301503"/>
          </a:xfrm>
          <a:prstGeom prst="rect">
            <a:avLst/>
          </a:prstGeom>
        </p:spPr>
      </p:pic>
      <p:pic>
        <p:nvPicPr>
          <p:cNvPr id="231" name="図 230">
            <a:extLst>
              <a:ext uri="{FF2B5EF4-FFF2-40B4-BE49-F238E27FC236}">
                <a16:creationId xmlns:a16="http://schemas.microsoft.com/office/drawing/2014/main" id="{17F0645B-29D2-4C7F-8BD3-C6F123AE372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853402" y="4073500"/>
            <a:ext cx="295589" cy="295589"/>
          </a:xfrm>
          <a:prstGeom prst="rect">
            <a:avLst/>
          </a:prstGeom>
        </p:spPr>
      </p:pic>
      <p:pic>
        <p:nvPicPr>
          <p:cNvPr id="232" name="図 231">
            <a:extLst>
              <a:ext uri="{FF2B5EF4-FFF2-40B4-BE49-F238E27FC236}">
                <a16:creationId xmlns:a16="http://schemas.microsoft.com/office/drawing/2014/main" id="{0CB1DADA-260C-40E2-B6C9-23F6026000D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36213" y="4574519"/>
            <a:ext cx="302780" cy="302780"/>
          </a:xfrm>
          <a:prstGeom prst="rect">
            <a:avLst/>
          </a:prstGeom>
        </p:spPr>
      </p:pic>
      <p:pic>
        <p:nvPicPr>
          <p:cNvPr id="233" name="図 232">
            <a:extLst>
              <a:ext uri="{FF2B5EF4-FFF2-40B4-BE49-F238E27FC236}">
                <a16:creationId xmlns:a16="http://schemas.microsoft.com/office/drawing/2014/main" id="{9323BD0F-1197-41E3-979A-07C385B18BC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69859" y="4574499"/>
            <a:ext cx="300222" cy="302703"/>
          </a:xfrm>
          <a:prstGeom prst="rect">
            <a:avLst/>
          </a:prstGeom>
        </p:spPr>
      </p:pic>
      <p:pic>
        <p:nvPicPr>
          <p:cNvPr id="234" name="図 233">
            <a:extLst>
              <a:ext uri="{FF2B5EF4-FFF2-40B4-BE49-F238E27FC236}">
                <a16:creationId xmlns:a16="http://schemas.microsoft.com/office/drawing/2014/main" id="{550AFFDF-09F9-44F5-98F9-CC6B892EC66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866459" y="3556634"/>
            <a:ext cx="303621" cy="303621"/>
          </a:xfrm>
          <a:prstGeom prst="rect">
            <a:avLst/>
          </a:prstGeom>
        </p:spPr>
      </p:pic>
      <p:pic>
        <p:nvPicPr>
          <p:cNvPr id="235" name="図 234">
            <a:extLst>
              <a:ext uri="{FF2B5EF4-FFF2-40B4-BE49-F238E27FC236}">
                <a16:creationId xmlns:a16="http://schemas.microsoft.com/office/drawing/2014/main" id="{88C14638-9372-4506-98EA-C9277043368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366113" y="3565454"/>
            <a:ext cx="302410" cy="299991"/>
          </a:xfrm>
          <a:prstGeom prst="rect">
            <a:avLst/>
          </a:prstGeom>
        </p:spPr>
      </p:pic>
      <p:pic>
        <p:nvPicPr>
          <p:cNvPr id="236" name="図 235">
            <a:extLst>
              <a:ext uri="{FF2B5EF4-FFF2-40B4-BE49-F238E27FC236}">
                <a16:creationId xmlns:a16="http://schemas.microsoft.com/office/drawing/2014/main" id="{A88DD228-48F8-48BA-8BA6-355A2E405B2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854520" y="3562208"/>
            <a:ext cx="299804" cy="299804"/>
          </a:xfrm>
          <a:prstGeom prst="rect">
            <a:avLst/>
          </a:prstGeom>
        </p:spPr>
      </p:pic>
      <p:pic>
        <p:nvPicPr>
          <p:cNvPr id="237" name="図 236">
            <a:extLst>
              <a:ext uri="{FF2B5EF4-FFF2-40B4-BE49-F238E27FC236}">
                <a16:creationId xmlns:a16="http://schemas.microsoft.com/office/drawing/2014/main" id="{278C9180-2E15-4CD3-9F84-F469DF68D6F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339750" y="4081796"/>
            <a:ext cx="300642" cy="298237"/>
          </a:xfrm>
          <a:prstGeom prst="rect">
            <a:avLst/>
          </a:prstGeom>
        </p:spPr>
      </p:pic>
      <p:pic>
        <p:nvPicPr>
          <p:cNvPr id="238" name="図 237">
            <a:extLst>
              <a:ext uri="{FF2B5EF4-FFF2-40B4-BE49-F238E27FC236}">
                <a16:creationId xmlns:a16="http://schemas.microsoft.com/office/drawing/2014/main" id="{A0DAFFEF-283F-418F-979B-47AFB2A3760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66041" y="4075236"/>
            <a:ext cx="302139" cy="302139"/>
          </a:xfrm>
          <a:prstGeom prst="rect">
            <a:avLst/>
          </a:prstGeom>
        </p:spPr>
      </p:pic>
      <p:pic>
        <p:nvPicPr>
          <p:cNvPr id="239" name="図 238">
            <a:extLst>
              <a:ext uri="{FF2B5EF4-FFF2-40B4-BE49-F238E27FC236}">
                <a16:creationId xmlns:a16="http://schemas.microsoft.com/office/drawing/2014/main" id="{7DEE25E4-A963-476A-87BF-875C573CA0C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365246" y="4073004"/>
            <a:ext cx="306886" cy="304371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417468" y="402433"/>
            <a:ext cx="4747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SDG</a:t>
            </a:r>
            <a:r>
              <a:rPr lang="ja-JP" altLang="en-US" sz="2800" b="1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ｓ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推進のための取組</a:t>
            </a:r>
          </a:p>
        </p:txBody>
      </p:sp>
      <p:sp>
        <p:nvSpPr>
          <p:cNvPr id="244" name="正方形/長方形 243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9290758" y="1474077"/>
            <a:ext cx="1858233" cy="787106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←各テキストボックス内へはテキストの編集で文字を記載ください（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MSP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ゴシック、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10pt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以上）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229E835-03F6-48EC-B4CF-9E1A3C49A49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93385" y="881828"/>
            <a:ext cx="6567691" cy="16687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D839B92-6F57-4A24-BE2B-5EDA04ACDB4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890568" y="901637"/>
            <a:ext cx="1897384" cy="128016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BFEBC68-0710-4880-BFFF-05D2A5374CED}"/>
              </a:ext>
            </a:extLst>
          </p:cNvPr>
          <p:cNvSpPr txBox="1"/>
          <p:nvPr/>
        </p:nvSpPr>
        <p:spPr>
          <a:xfrm>
            <a:off x="471476" y="1849043"/>
            <a:ext cx="4190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企業名・団体名をご記載ください。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字の大きさや字体は自由に調整していただいて構いません。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9B12C9F-2957-4A35-8D31-0DBC63DABFF0}"/>
              </a:ext>
            </a:extLst>
          </p:cNvPr>
          <p:cNvSpPr txBox="1"/>
          <p:nvPr/>
        </p:nvSpPr>
        <p:spPr>
          <a:xfrm>
            <a:off x="344575" y="3665943"/>
            <a:ext cx="842930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企業・団体の紹介（事業内容、沿革等）や、</a:t>
            </a:r>
            <a:r>
              <a:rPr lang="en-US" altLang="ja-JP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SDGs</a:t>
            </a:r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に関連する活動内容、社会貢献事業、担当者名、担当者連絡先などについて、ご記載ください。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1200"/>
              </a:spcBef>
            </a:pPr>
            <a:r>
              <a:rPr lang="ja-JP" altLang="en-US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川口市内で（あるいは川口市民を対象として）現在行っている具体的な活動内容についての記載がない場合や、活動内容の詳細が不明な場合は、登録できません</a:t>
            </a:r>
            <a:r>
              <a:rPr lang="ja-JP" altLang="en-US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en-US" altLang="ja-JP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留意事項</a:t>
            </a:r>
            <a:r>
              <a:rPr lang="en-US" altLang="ja-JP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①レイアウトは自由です。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②写真やイラストを入れても構いません。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③事務所所在地等を入れる場合は、川口市のものをご入力ください。（本社が市外にあり、その所在地も掲載を希望する場合は、川口市の住所と併記する形をとってください。）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④基本的には、このシート内容がそのままホームページに掲載される予定です。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349B190-95B8-4AF1-B27C-5243F5A38A21}"/>
              </a:ext>
            </a:extLst>
          </p:cNvPr>
          <p:cNvSpPr/>
          <p:nvPr/>
        </p:nvSpPr>
        <p:spPr>
          <a:xfrm>
            <a:off x="234301" y="66495"/>
            <a:ext cx="3352961" cy="98221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638EAE-72BC-4C6F-AB3C-E96802D9ABE9}"/>
              </a:ext>
            </a:extLst>
          </p:cNvPr>
          <p:cNvSpPr txBox="1"/>
          <p:nvPr/>
        </p:nvSpPr>
        <p:spPr>
          <a:xfrm>
            <a:off x="316355" y="267070"/>
            <a:ext cx="3270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記入について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E8E1647-C9D2-4475-9A6E-24E1CC792EF9}"/>
              </a:ext>
            </a:extLst>
          </p:cNvPr>
          <p:cNvSpPr txBox="1"/>
          <p:nvPr/>
        </p:nvSpPr>
        <p:spPr>
          <a:xfrm>
            <a:off x="4759288" y="2353180"/>
            <a:ext cx="40600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右のアイコンの中から、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下欄の</a:t>
            </a:r>
            <a:r>
              <a:rPr lang="ja-JP" altLang="en-US" sz="14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活動内容に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該当するゴールアイコン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を置いてください。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（サイズ調整可能です）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82DBED6B-8309-4C97-A803-492BD96ECA7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288889" y="1787722"/>
            <a:ext cx="597987" cy="593204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99B253B5-232B-415B-AD19-040AE525ABE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065785" y="1787517"/>
            <a:ext cx="597987" cy="597987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1DE64C4C-17C3-4F9A-A0C3-4F662CC91A5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835457" y="1783540"/>
            <a:ext cx="597987" cy="593204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7AE581BD-F207-4529-8342-09998B355A2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08275" y="1796142"/>
            <a:ext cx="618853" cy="618853"/>
          </a:xfrm>
          <a:prstGeom prst="rect">
            <a:avLst/>
          </a:prstGeom>
        </p:spPr>
      </p:pic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FDFCF29-49A8-4BFB-B2F8-C07251AB1F5D}"/>
              </a:ext>
            </a:extLst>
          </p:cNvPr>
          <p:cNvSpPr txBox="1"/>
          <p:nvPr/>
        </p:nvSpPr>
        <p:spPr>
          <a:xfrm>
            <a:off x="6757239" y="88140"/>
            <a:ext cx="2278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r>
              <a:rPr lang="zh-CN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号様式（第５条関係）</a:t>
            </a:r>
            <a:endParaRPr lang="en-US" altLang="zh-CN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市ホームページ掲載用登録書</a:t>
            </a:r>
          </a:p>
        </p:txBody>
      </p:sp>
    </p:spTree>
    <p:extLst>
      <p:ext uri="{BB962C8B-B14F-4D97-AF65-F5344CB8AC3E}">
        <p14:creationId xmlns:p14="http://schemas.microsoft.com/office/powerpoint/2010/main" val="2810437455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プレゼンテーションテンプレート2017">
  <a:themeElements>
    <a:clrScheme name="NTT DATA COLOR MASTER">
      <a:dk1>
        <a:srgbClr val="404040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ユーザー定義 2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>
              <a:lumMod val="75000"/>
            </a:schemeClr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FEA8C614-DD9C-4BC8-9F27-BC403C245B45}" vid="{470CB9AF-770D-44DA-96C4-44DE98D5A5D6}"/>
    </a:ext>
  </a:extLst>
</a:theme>
</file>

<file path=ppt/theme/theme7.xml><?xml version="1.0" encoding="utf-8"?>
<a:theme xmlns:a="http://schemas.openxmlformats.org/drawingml/2006/main" name="5_デザインの設定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f40b1ba-7f9f-48f1-90d8-c63dab5d9cee">
      <Terms xmlns="http://schemas.microsoft.com/office/infopath/2007/PartnerControls"/>
    </lcf76f155ced4ddcb4097134ff3c332f>
    <TaxCatchAll xmlns="6b795950-5c72-4c11-932e-df8099ca64e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552795CD321774AAE5762188FE3F448" ma:contentTypeVersion="10" ma:contentTypeDescription="新しいドキュメントを作成します。" ma:contentTypeScope="" ma:versionID="3fc60308b942f80ee23f9e4bf1b4c3d5">
  <xsd:schema xmlns:xsd="http://www.w3.org/2001/XMLSchema" xmlns:xs="http://www.w3.org/2001/XMLSchema" xmlns:p="http://schemas.microsoft.com/office/2006/metadata/properties" xmlns:ns2="5f40b1ba-7f9f-48f1-90d8-c63dab5d9cee" xmlns:ns3="6b795950-5c72-4c11-932e-df8099ca64e3" targetNamespace="http://schemas.microsoft.com/office/2006/metadata/properties" ma:root="true" ma:fieldsID="64d7e264d946777cf33bcbdc896c9c27" ns2:_="" ns3:_="">
    <xsd:import namespace="5f40b1ba-7f9f-48f1-90d8-c63dab5d9cee"/>
    <xsd:import namespace="6b795950-5c72-4c11-932e-df8099ca64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0b1ba-7f9f-48f1-90d8-c63dab5d9c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795950-5c72-4c11-932e-df8099ca64e3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b26d9e7e-5f37-46cc-aa1f-acae92a3d6f6}" ma:internalName="TaxCatchAll" ma:showField="CatchAllData" ma:web="6b795950-5c72-4c11-932e-df8099ca64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D45A25-92E7-43B6-B205-B9B521484C8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b795950-5c72-4c11-932e-df8099ca64e3"/>
    <ds:schemaRef ds:uri="5f40b1ba-7f9f-48f1-90d8-c63dab5d9ce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E109FA7-6183-495F-B7A2-77A21ADB97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45FCDD-8A94-44D8-A976-AD00FC6C01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40b1ba-7f9f-48f1-90d8-c63dab5d9cee"/>
    <ds:schemaRef ds:uri="6b795950-5c72-4c11-932e-df8099ca64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16815</TotalTime>
  <Words>341</Words>
  <Application>Microsoft Office PowerPoint</Application>
  <PresentationFormat>画面に合わせる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7</vt:i4>
      </vt:variant>
      <vt:variant>
        <vt:lpstr>スライド タイトル</vt:lpstr>
      </vt:variant>
      <vt:variant>
        <vt:i4>2</vt:i4>
      </vt:variant>
    </vt:vector>
  </HeadingPairs>
  <TitlesOfParts>
    <vt:vector size="21" baseType="lpstr">
      <vt:lpstr>BIZ UDゴシック</vt:lpstr>
      <vt:lpstr>HGPGothicE</vt:lpstr>
      <vt:lpstr>HGP創英角ｺﾞｼｯｸUB</vt:lpstr>
      <vt:lpstr>Meiryo UI</vt:lpstr>
      <vt:lpstr>MS PGothic</vt:lpstr>
      <vt:lpstr>MS PGothic</vt:lpstr>
      <vt:lpstr>游ゴシック</vt:lpstr>
      <vt:lpstr>游ゴシック Light</vt:lpstr>
      <vt:lpstr>Arial</vt:lpstr>
      <vt:lpstr>Calibri</vt:lpstr>
      <vt:lpstr>Calibri Light</vt:lpstr>
      <vt:lpstr>Times New Roman</vt:lpstr>
      <vt:lpstr>デザインの設定</vt:lpstr>
      <vt:lpstr>1_デザインの設定</vt:lpstr>
      <vt:lpstr>3_Office テーマ</vt:lpstr>
      <vt:lpstr>3_デザインの設定</vt:lpstr>
      <vt:lpstr>4_デザインの設定</vt:lpstr>
      <vt:lpstr>プレゼンテーションテンプレート2017</vt:lpstr>
      <vt:lpstr>5_デザインの設定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藤木　純子</cp:lastModifiedBy>
  <cp:revision>359</cp:revision>
  <cp:lastPrinted>2024-07-12T05:47:08Z</cp:lastPrinted>
  <dcterms:modified xsi:type="dcterms:W3CDTF">2024-07-12T06:10:14Z</dcterms:modified>
</cp:coreProperties>
</file>